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13004800" cy="9753600"/>
  <p:notesSz cx="6858000" cy="9144000"/>
  <p:defaultTextStyle>
    <a:lvl1pPr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1pPr>
    <a:lvl2pPr indent="228600"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2pPr>
    <a:lvl3pPr indent="457200"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3pPr>
    <a:lvl4pPr indent="685800"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4pPr>
    <a:lvl5pPr indent="914400"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5pPr>
    <a:lvl6pPr indent="1143000"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6pPr>
    <a:lvl7pPr indent="1371600"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7pPr>
    <a:lvl8pPr indent="1600200"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8pPr>
    <a:lvl9pPr indent="1828800"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C7B8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254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B9B9F">
              <a:alpha val="19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left>
          <a:righ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right>
          <a:top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top>
          <a:bottom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bottom>
          <a:insideH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H>
          <a:insideV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0CC8A">
              <a:alpha val="31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0E9D7"/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4000"/>
              </a:solidFill>
              <a:prstDash val="solid"/>
              <a:miter lim="400000"/>
            </a:ln>
          </a:top>
          <a:bottom>
            <a:ln w="12700" cap="flat">
              <a:solidFill>
                <a:srgbClr val="794000"/>
              </a:solidFill>
              <a:prstDash val="solid"/>
              <a:miter lim="400000"/>
            </a:ln>
          </a:bottom>
          <a:insideH>
            <a:ln w="12700" cap="flat">
              <a:solidFill>
                <a:srgbClr val="794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5815">
              <a:alpha val="7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4000"/>
              </a:solidFill>
              <a:prstDash val="solid"/>
              <a:miter lim="400000"/>
            </a:ln>
          </a:right>
          <a:top>
            <a:ln w="12700" cap="flat">
              <a:solidFill>
                <a:srgbClr val="794000"/>
              </a:solidFill>
              <a:prstDash val="solid"/>
              <a:miter lim="400000"/>
            </a:ln>
          </a:top>
          <a:bottom>
            <a:ln w="12700" cap="flat">
              <a:solidFill>
                <a:srgbClr val="794000"/>
              </a:solidFill>
              <a:prstDash val="solid"/>
              <a:miter lim="400000"/>
            </a:ln>
          </a:bottom>
          <a:insideH>
            <a:ln w="12700" cap="flat">
              <a:solidFill>
                <a:srgbClr val="794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94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4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2EBD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F2EBDB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2EBDB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wholeTbl>
    <a:band2H>
      <a:tcTxStyle b="def" i="def"/>
      <a:tcStyle>
        <a:tcBdr/>
        <a:fill>
          <a:solidFill>
            <a:srgbClr val="BCBCBC">
              <a:alpha val="12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45C51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766D60"/>
              </a:solidFill>
              <a:prstDash val="solid"/>
              <a:miter lim="400000"/>
            </a:ln>
          </a:left>
          <a:right>
            <a:ln w="127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66D60"/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/>
              </a:solidFill>
              <a:prstDash val="solid"/>
              <a:miter lim="400000"/>
            </a:ln>
          </a:insideV>
        </a:tcBdr>
      </a:tcStyle>
    </a:firstRow>
  </a:tblStyle>
  <a:tblStyle styleId="{2708684C-4D16-4618-839F-0558EEFCDFE6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D60">
              <a:alpha val="5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66D60"/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66D60"/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2" name="Shape 3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eatherBookTypeEmbellishGld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53100" y="4775200"/>
            <a:ext cx="195662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>
            <p:ph type="title"/>
          </p:nvPr>
        </p:nvSpPr>
        <p:spPr>
          <a:xfrm>
            <a:off x="825500" y="1879600"/>
            <a:ext cx="11836400" cy="2603500"/>
          </a:xfrm>
          <a:prstGeom prst="rect">
            <a:avLst/>
          </a:prstGeom>
          <a:effectLst>
            <a:outerShdw sx="100000" sy="100000" kx="0" ky="0" algn="b" rotWithShape="0" blurRad="25400" dist="38100" dir="2700000">
              <a:srgbClr val="6D625D">
                <a:alpha val="90000"/>
              </a:srgbClr>
            </a:outerShdw>
          </a:effectLst>
        </p:spPr>
        <p:txBody>
          <a:bodyPr anchor="b"/>
          <a:lstStyle>
            <a:lvl1pPr>
              <a:defRPr sz="8000">
                <a:solidFill>
                  <a:srgbClr val="BEA56D"/>
                </a:solidFill>
                <a:effectLst>
                  <a:outerShdw sx="100000" sy="100000" kx="0" ky="0" algn="b" rotWithShape="0" blurRad="38100" dist="25400" dir="1590000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000">
                <a:solidFill>
                  <a:srgbClr val="BEA56D"/>
                </a:solidFill>
                <a:effectLst>
                  <a:outerShdw sx="100000" sy="100000" kx="0" ky="0" algn="b" rotWithShape="0" blurRad="38100" dist="25400" dir="15900000">
                    <a:srgbClr val="000000">
                      <a:alpha val="9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825500" y="5346700"/>
            <a:ext cx="11836400" cy="1854200"/>
          </a:xfrm>
          <a:prstGeom prst="rect">
            <a:avLst/>
          </a:prstGeom>
          <a:effectLst>
            <a:outerShdw sx="100000" sy="100000" kx="0" ky="0" algn="b" rotWithShape="0" blurRad="25400" dist="38100" dir="2700000">
              <a:srgbClr val="6D625D">
                <a:alpha val="90000"/>
              </a:srgbClr>
            </a:outerShdw>
          </a:effec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5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rPr>
              <a:t>Body Level One</a:t>
            </a:r>
            <a:endParaRPr i="1" sz="5200">
              <a:solidFill>
                <a:srgbClr val="BEA56D"/>
              </a:solidFill>
              <a:effectLst>
                <a:outerShdw sx="100000" sy="100000" kx="0" ky="0" algn="b" rotWithShape="0" blurRad="25400" dist="38100" dir="15900000">
                  <a:srgbClr val="000000">
                    <a:alpha val="90000"/>
                  </a:srgbClr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rPr>
              <a:t>Body Level Two</a:t>
            </a:r>
            <a:endParaRPr i="1" sz="5200">
              <a:solidFill>
                <a:srgbClr val="BEA56D"/>
              </a:solidFill>
              <a:effectLst>
                <a:outerShdw sx="100000" sy="100000" kx="0" ky="0" algn="b" rotWithShape="0" blurRad="25400" dist="38100" dir="15900000">
                  <a:srgbClr val="000000">
                    <a:alpha val="90000"/>
                  </a:srgbClr>
                </a:outerShdw>
              </a:effectLst>
            </a:endParaRPr>
          </a:p>
          <a:p>
            <a:pPr lvl="2">
              <a:defRPr i="0" sz="1800">
                <a:solidFill>
                  <a:srgbClr val="000000"/>
                </a:solidFill>
                <a:effectLst/>
              </a:defRPr>
            </a:pPr>
            <a:r>
              <a: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rPr>
              <a:t>Body Level Three</a:t>
            </a:r>
            <a:endParaRPr i="1" sz="5200">
              <a:solidFill>
                <a:srgbClr val="BEA56D"/>
              </a:solidFill>
              <a:effectLst>
                <a:outerShdw sx="100000" sy="100000" kx="0" ky="0" algn="b" rotWithShape="0" blurRad="25400" dist="38100" dir="15900000">
                  <a:srgbClr val="000000">
                    <a:alpha val="90000"/>
                  </a:srgbClr>
                </a:outerShdw>
              </a:effectLst>
            </a:endParaRPr>
          </a:p>
          <a:p>
            <a:pPr lvl="3">
              <a:defRPr i="0" sz="1800">
                <a:solidFill>
                  <a:srgbClr val="000000"/>
                </a:solidFill>
                <a:effectLst/>
              </a:defRPr>
            </a:pPr>
            <a:r>
              <a: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rPr>
              <a:t>Body Level Four</a:t>
            </a:r>
            <a:endParaRPr i="1" sz="5200">
              <a:solidFill>
                <a:srgbClr val="BEA56D"/>
              </a:solidFill>
              <a:effectLst>
                <a:outerShdw sx="100000" sy="100000" kx="0" ky="0" algn="b" rotWithShape="0" blurRad="25400" dist="38100" dir="15900000">
                  <a:srgbClr val="000000">
                    <a:alpha val="90000"/>
                  </a:srgbClr>
                </a:outerShdw>
              </a:effectLst>
            </a:endParaRPr>
          </a:p>
          <a:p>
            <a:pPr lvl="4">
              <a:defRPr i="0" sz="1800">
                <a:solidFill>
                  <a:srgbClr val="000000"/>
                </a:solidFill>
                <a:effectLst/>
              </a:defRPr>
            </a:pPr>
            <a:r>
              <a: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nsid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>
            <p:ph type="title"/>
          </p:nvPr>
        </p:nvSpPr>
        <p:spPr>
          <a:xfrm>
            <a:off x="762000" y="7035800"/>
            <a:ext cx="11480800" cy="1346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762000" y="8382000"/>
            <a:ext cx="11480800" cy="9525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i="1" sz="3600"/>
            </a:lvl1pPr>
            <a:lvl2pPr marL="0" indent="228600" algn="ctr">
              <a:spcBef>
                <a:spcPts val="0"/>
              </a:spcBef>
              <a:buSzTx/>
              <a:buNone/>
              <a:defRPr i="1" sz="3600"/>
            </a:lvl2pPr>
            <a:lvl3pPr marL="0" indent="457200" algn="ctr">
              <a:spcBef>
                <a:spcPts val="0"/>
              </a:spcBef>
              <a:buSzTx/>
              <a:buNone/>
              <a:defRPr i="1" sz="3600"/>
            </a:lvl3pPr>
            <a:lvl4pPr marL="0" indent="685800" algn="ctr">
              <a:spcBef>
                <a:spcPts val="0"/>
              </a:spcBef>
              <a:buSzTx/>
              <a:buNone/>
              <a:defRPr i="1" sz="3600"/>
            </a:lvl4pPr>
            <a:lvl5pPr marL="0" indent="914400" algn="ctr">
              <a:spcBef>
                <a:spcPts val="0"/>
              </a:spcBef>
              <a:buSzTx/>
              <a:buNone/>
              <a:defRPr i="1" sz="3600"/>
            </a:lvl5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3600">
                <a:solidFill>
                  <a:srgbClr val="6C6963"/>
                </a:solidFill>
              </a:rPr>
              <a:t>Body Level One</a:t>
            </a:r>
            <a:endParaRPr i="1" sz="3600">
              <a:solidFill>
                <a:srgbClr val="6C6963"/>
              </a:solidFill>
            </a:endParaRPr>
          </a:p>
          <a:p>
            <a:pPr lvl="1">
              <a:defRPr i="0" sz="1800">
                <a:solidFill>
                  <a:srgbClr val="000000"/>
                </a:solidFill>
              </a:defRPr>
            </a:pPr>
            <a:r>
              <a:rPr i="1" sz="3600">
                <a:solidFill>
                  <a:srgbClr val="6C6963"/>
                </a:solidFill>
              </a:rPr>
              <a:t>Body Level Two</a:t>
            </a:r>
            <a:endParaRPr i="1" sz="3600">
              <a:solidFill>
                <a:srgbClr val="6C6963"/>
              </a:solidFill>
            </a:endParaRPr>
          </a:p>
          <a:p>
            <a:pPr lvl="2">
              <a:defRPr i="0" sz="1800">
                <a:solidFill>
                  <a:srgbClr val="000000"/>
                </a:solidFill>
              </a:defRPr>
            </a:pPr>
            <a:r>
              <a:rPr i="1" sz="3600">
                <a:solidFill>
                  <a:srgbClr val="6C6963"/>
                </a:solidFill>
              </a:rPr>
              <a:t>Body Level Three</a:t>
            </a:r>
            <a:endParaRPr i="1" sz="3600">
              <a:solidFill>
                <a:srgbClr val="6C6963"/>
              </a:solidFill>
            </a:endParaRPr>
          </a:p>
          <a:p>
            <a:pPr lvl="3">
              <a:defRPr i="0" sz="1800">
                <a:solidFill>
                  <a:srgbClr val="000000"/>
                </a:solidFill>
              </a:defRPr>
            </a:pPr>
            <a:r>
              <a:rPr i="1" sz="3600">
                <a:solidFill>
                  <a:srgbClr val="6C6963"/>
                </a:solidFill>
              </a:rPr>
              <a:t>Body Level Four</a:t>
            </a:r>
            <a:endParaRPr i="1" sz="3600">
              <a:solidFill>
                <a:srgbClr val="6C6963"/>
              </a:solidFill>
            </a:endParaRPr>
          </a:p>
          <a:p>
            <a:pPr lvl="4">
              <a:defRPr i="0" sz="1800">
                <a:solidFill>
                  <a:srgbClr val="000000"/>
                </a:solidFill>
              </a:defRPr>
            </a:pPr>
            <a:r>
              <a:rPr i="1" sz="3600">
                <a:solidFill>
                  <a:srgbClr val="6C696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762000" y="3606800"/>
            <a:ext cx="11480800" cy="254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eatherBookTypeEmbellishGry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6906" y="5083509"/>
            <a:ext cx="1956621" cy="3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15"/>
          <p:cNvSpPr/>
          <p:nvPr>
            <p:ph type="title"/>
          </p:nvPr>
        </p:nvSpPr>
        <p:spPr>
          <a:xfrm>
            <a:off x="431800" y="1600200"/>
            <a:ext cx="6477000" cy="3175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6" name="Shape 16"/>
          <p:cNvSpPr/>
          <p:nvPr>
            <p:ph type="body" idx="1"/>
          </p:nvPr>
        </p:nvSpPr>
        <p:spPr>
          <a:xfrm>
            <a:off x="431800" y="5715000"/>
            <a:ext cx="6464300" cy="267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600"/>
            </a:lvl1pPr>
            <a:lvl2pPr marL="0" indent="228600" algn="ctr">
              <a:spcBef>
                <a:spcPts val="0"/>
              </a:spcBef>
              <a:buSzTx/>
              <a:buNone/>
              <a:defRPr i="1" sz="3600"/>
            </a:lvl2pPr>
            <a:lvl3pPr marL="0" indent="457200" algn="ctr">
              <a:spcBef>
                <a:spcPts val="0"/>
              </a:spcBef>
              <a:buSzTx/>
              <a:buNone/>
              <a:defRPr i="1" sz="3600"/>
            </a:lvl3pPr>
            <a:lvl4pPr marL="0" indent="685800" algn="ctr">
              <a:spcBef>
                <a:spcPts val="0"/>
              </a:spcBef>
              <a:buSzTx/>
              <a:buNone/>
              <a:defRPr i="1" sz="3600"/>
            </a:lvl4pPr>
            <a:lvl5pPr marL="0" indent="914400" algn="ctr">
              <a:spcBef>
                <a:spcPts val="0"/>
              </a:spcBef>
              <a:buSzTx/>
              <a:buNone/>
              <a:defRPr i="1" sz="3600"/>
            </a:lvl5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3600">
                <a:solidFill>
                  <a:srgbClr val="6C6963"/>
                </a:solidFill>
              </a:rPr>
              <a:t>Body Level One</a:t>
            </a:r>
            <a:endParaRPr i="1" sz="3600">
              <a:solidFill>
                <a:srgbClr val="6C6963"/>
              </a:solidFill>
            </a:endParaRPr>
          </a:p>
          <a:p>
            <a:pPr lvl="1">
              <a:defRPr i="0" sz="1800">
                <a:solidFill>
                  <a:srgbClr val="000000"/>
                </a:solidFill>
              </a:defRPr>
            </a:pPr>
            <a:r>
              <a:rPr i="1" sz="3600">
                <a:solidFill>
                  <a:srgbClr val="6C6963"/>
                </a:solidFill>
              </a:rPr>
              <a:t>Body Level Two</a:t>
            </a:r>
            <a:endParaRPr i="1" sz="3600">
              <a:solidFill>
                <a:srgbClr val="6C6963"/>
              </a:solidFill>
            </a:endParaRPr>
          </a:p>
          <a:p>
            <a:pPr lvl="2">
              <a:defRPr i="0" sz="1800">
                <a:solidFill>
                  <a:srgbClr val="000000"/>
                </a:solidFill>
              </a:defRPr>
            </a:pPr>
            <a:r>
              <a:rPr i="1" sz="3600">
                <a:solidFill>
                  <a:srgbClr val="6C6963"/>
                </a:solidFill>
              </a:rPr>
              <a:t>Body Level Three</a:t>
            </a:r>
            <a:endParaRPr i="1" sz="3600">
              <a:solidFill>
                <a:srgbClr val="6C6963"/>
              </a:solidFill>
            </a:endParaRPr>
          </a:p>
          <a:p>
            <a:pPr lvl="3">
              <a:defRPr i="0" sz="1800">
                <a:solidFill>
                  <a:srgbClr val="000000"/>
                </a:solidFill>
              </a:defRPr>
            </a:pPr>
            <a:r>
              <a:rPr i="1" sz="3600">
                <a:solidFill>
                  <a:srgbClr val="6C6963"/>
                </a:solidFill>
              </a:rPr>
              <a:t>Body Level Four</a:t>
            </a:r>
            <a:endParaRPr i="1" sz="3600">
              <a:solidFill>
                <a:srgbClr val="6C6963"/>
              </a:solidFill>
            </a:endParaRPr>
          </a:p>
          <a:p>
            <a:pPr lvl="4">
              <a:defRPr i="0" sz="1800">
                <a:solidFill>
                  <a:srgbClr val="000000"/>
                </a:solidFill>
              </a:defRPr>
            </a:pPr>
            <a:r>
              <a:rPr i="1" sz="3600">
                <a:solidFill>
                  <a:srgbClr val="6C696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One</a:t>
            </a:r>
            <a:endParaRPr sz="4200">
              <a:solidFill>
                <a:srgbClr val="6C696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Two</a:t>
            </a:r>
            <a:endParaRPr sz="4200">
              <a:solidFill>
                <a:srgbClr val="6C696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Three</a:t>
            </a:r>
            <a:endParaRPr sz="4200">
              <a:solidFill>
                <a:srgbClr val="6C696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Four</a:t>
            </a:r>
            <a:endParaRPr sz="4200">
              <a:solidFill>
                <a:srgbClr val="6C696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4" name="Shape 24"/>
          <p:cNvSpPr/>
          <p:nvPr>
            <p:ph type="body" idx="1"/>
          </p:nvPr>
        </p:nvSpPr>
        <p:spPr>
          <a:xfrm>
            <a:off x="762000" y="2362200"/>
            <a:ext cx="5334000" cy="64135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4000"/>
              </a:spcBef>
              <a:buBlip>
                <a:blip r:embed="rId2"/>
              </a:buBlip>
              <a:defRPr sz="3200"/>
            </a:lvl1pPr>
            <a:lvl2pPr marL="812800" indent="-406400">
              <a:spcBef>
                <a:spcPts val="4000"/>
              </a:spcBef>
              <a:buBlip>
                <a:blip r:embed="rId2"/>
              </a:buBlip>
              <a:defRPr sz="3200"/>
            </a:lvl2pPr>
            <a:lvl3pPr marL="1219200" indent="-406400">
              <a:spcBef>
                <a:spcPts val="4000"/>
              </a:spcBef>
              <a:buBlip>
                <a:blip r:embed="rId2"/>
              </a:buBlip>
              <a:defRPr sz="3200"/>
            </a:lvl3pPr>
            <a:lvl4pPr marL="1625600" indent="-406400">
              <a:spcBef>
                <a:spcPts val="4000"/>
              </a:spcBef>
              <a:buBlip>
                <a:blip r:embed="rId2"/>
              </a:buBlip>
              <a:defRPr sz="3200"/>
            </a:lvl4pPr>
            <a:lvl5pPr marL="2032000" indent="-406400">
              <a:spcBef>
                <a:spcPts val="4000"/>
              </a:spcBef>
              <a:buBlip>
                <a:blip r:embed="rId2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Body Level One</a:t>
            </a:r>
            <a:endParaRPr sz="3200">
              <a:solidFill>
                <a:srgbClr val="6C696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Body Level Two</a:t>
            </a:r>
            <a:endParaRPr sz="3200">
              <a:solidFill>
                <a:srgbClr val="6C696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Body Level Three</a:t>
            </a:r>
            <a:endParaRPr sz="3200">
              <a:solidFill>
                <a:srgbClr val="6C696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Body Level Four</a:t>
            </a:r>
            <a:endParaRPr sz="3200">
              <a:solidFill>
                <a:srgbClr val="6C696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body" idx="1"/>
          </p:nvPr>
        </p:nvSpPr>
        <p:spPr>
          <a:xfrm>
            <a:off x="762000" y="723900"/>
            <a:ext cx="11480800" cy="8293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One</a:t>
            </a:r>
            <a:endParaRPr sz="4200">
              <a:solidFill>
                <a:srgbClr val="6C696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Two</a:t>
            </a:r>
            <a:endParaRPr sz="4200">
              <a:solidFill>
                <a:srgbClr val="6C696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Three</a:t>
            </a:r>
            <a:endParaRPr sz="4200">
              <a:solidFill>
                <a:srgbClr val="6C696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Four</a:t>
            </a:r>
            <a:endParaRPr sz="4200">
              <a:solidFill>
                <a:srgbClr val="6C696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62000" y="381000"/>
            <a:ext cx="11480800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62000" y="2768600"/>
            <a:ext cx="11480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One</a:t>
            </a:r>
            <a:endParaRPr sz="4200">
              <a:solidFill>
                <a:srgbClr val="6C696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Two</a:t>
            </a:r>
            <a:endParaRPr sz="4200">
              <a:solidFill>
                <a:srgbClr val="6C696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Three</a:t>
            </a:r>
            <a:endParaRPr sz="4200">
              <a:solidFill>
                <a:srgbClr val="6C696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Four</a:t>
            </a:r>
            <a:endParaRPr sz="4200">
              <a:solidFill>
                <a:srgbClr val="6C696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algn="ctr" defTabSz="584200">
        <a:defRPr sz="7400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1pPr>
      <a:lvl2pPr indent="228600" algn="ctr" defTabSz="584200">
        <a:defRPr sz="7400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2pPr>
      <a:lvl3pPr indent="457200" algn="ctr" defTabSz="584200">
        <a:defRPr sz="7400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3pPr>
      <a:lvl4pPr indent="685800" algn="ctr" defTabSz="584200">
        <a:defRPr sz="7400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4pPr>
      <a:lvl5pPr indent="914400" algn="ctr" defTabSz="584200">
        <a:defRPr sz="7400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5pPr>
      <a:lvl6pPr indent="1143000" algn="ctr" defTabSz="584200">
        <a:defRPr sz="7400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6pPr>
      <a:lvl7pPr indent="1371600" algn="ctr" defTabSz="584200">
        <a:defRPr sz="7400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7pPr>
      <a:lvl8pPr indent="1600200" algn="ctr" defTabSz="584200">
        <a:defRPr sz="7400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8pPr>
      <a:lvl9pPr indent="1828800" algn="ctr" defTabSz="584200">
        <a:defRPr sz="7400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9pPr>
    </p:titleStyle>
    <p:bodyStyle>
      <a:lvl1pPr marL="533400" indent="-533400" defTabSz="584200">
        <a:spcBef>
          <a:spcPts val="4200"/>
        </a:spcBef>
        <a:buSzPct val="30000"/>
        <a:buBlip>
          <a:blip r:embed="rId3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/>
        </a:defRPr>
      </a:lvl1pPr>
      <a:lvl2pPr marL="1066800" indent="-533400" defTabSz="584200">
        <a:spcBef>
          <a:spcPts val="4200"/>
        </a:spcBef>
        <a:buSzPct val="30000"/>
        <a:buBlip>
          <a:blip r:embed="rId3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/>
        </a:defRPr>
      </a:lvl2pPr>
      <a:lvl3pPr marL="1600200" indent="-533400" defTabSz="584200">
        <a:spcBef>
          <a:spcPts val="4200"/>
        </a:spcBef>
        <a:buSzPct val="30000"/>
        <a:buBlip>
          <a:blip r:embed="rId3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/>
        </a:defRPr>
      </a:lvl3pPr>
      <a:lvl4pPr marL="2133600" indent="-533400" defTabSz="584200">
        <a:spcBef>
          <a:spcPts val="4200"/>
        </a:spcBef>
        <a:buSzPct val="30000"/>
        <a:buBlip>
          <a:blip r:embed="rId3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/>
        </a:defRPr>
      </a:lvl4pPr>
      <a:lvl5pPr marL="2667000" indent="-533400" defTabSz="584200">
        <a:spcBef>
          <a:spcPts val="4200"/>
        </a:spcBef>
        <a:buSzPct val="30000"/>
        <a:buBlip>
          <a:blip r:embed="rId3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/>
        </a:defRPr>
      </a:lvl5pPr>
      <a:lvl6pPr marL="3200400" indent="-533400" defTabSz="584200">
        <a:spcBef>
          <a:spcPts val="4200"/>
        </a:spcBef>
        <a:buSzPct val="30000"/>
        <a:buBlip>
          <a:blip r:embed="rId3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/>
        </a:defRPr>
      </a:lvl6pPr>
      <a:lvl7pPr marL="3733800" indent="-533400" defTabSz="584200">
        <a:spcBef>
          <a:spcPts val="4200"/>
        </a:spcBef>
        <a:buSzPct val="30000"/>
        <a:buBlip>
          <a:blip r:embed="rId3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/>
        </a:defRPr>
      </a:lvl7pPr>
      <a:lvl8pPr marL="4267200" indent="-533400" defTabSz="584200">
        <a:spcBef>
          <a:spcPts val="4200"/>
        </a:spcBef>
        <a:buSzPct val="30000"/>
        <a:buBlip>
          <a:blip r:embed="rId3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/>
        </a:defRPr>
      </a:lvl8pPr>
      <a:lvl9pPr marL="4800600" indent="-533400" defTabSz="584200">
        <a:spcBef>
          <a:spcPts val="4200"/>
        </a:spcBef>
        <a:buSzPct val="30000"/>
        <a:buBlip>
          <a:blip r:embed="rId3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5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000">
                <a:solidFill>
                  <a:srgbClr val="BEA56D"/>
                </a:solidFill>
                <a:effectLst>
                  <a:outerShdw sx="100000" sy="100000" kx="0" ky="0" algn="b" rotWithShape="0" blurRad="38100" dist="25400" dir="15900000">
                    <a:srgbClr val="000000">
                      <a:alpha val="90000"/>
                    </a:srgbClr>
                  </a:outerShdw>
                </a:effectLst>
              </a:rPr>
              <a:t>Arrythmias</a:t>
            </a:r>
          </a:p>
        </p:txBody>
      </p:sp>
      <p:sp>
        <p:nvSpPr>
          <p:cNvPr id="35" name="Shape 3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rPr>
              <a:t>- Dr. Isha Bansal</a:t>
            </a:r>
            <a:endParaRPr i="1" sz="5200">
              <a:solidFill>
                <a:srgbClr val="BEA56D"/>
              </a:solidFill>
              <a:effectLst>
                <a:outerShdw sx="100000" sy="100000" kx="0" ky="0" algn="b" rotWithShape="0" blurRad="25400" dist="38100" dir="15900000">
                  <a:srgbClr val="000000">
                    <a:alpha val="90000"/>
                  </a:srgbClr>
                </a:outerShdw>
              </a:effectLst>
            </a:endParaRPr>
          </a:p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rPr>
              <a:t>Moderator: Dr. Shaliendra Mane Sir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 idx="4294967295"/>
          </p:nvPr>
        </p:nvSpPr>
        <p:spPr>
          <a:xfrm>
            <a:off x="685800" y="457199"/>
            <a:ext cx="11312228" cy="1682355"/>
          </a:xfrm>
          <a:prstGeom prst="rect">
            <a:avLst/>
          </a:prstGeom>
        </p:spPr>
        <p:txBody>
          <a:bodyPr lIns="45719" tIns="45719" rIns="45719" bIns="45719"/>
          <a:lstStyle>
            <a:lvl1pPr defTabSz="525779">
              <a:defRPr sz="6660">
                <a:effectLst>
                  <a:outerShdw sx="100000" sy="100000" kx="0" ky="0" algn="b" rotWithShape="0" blurRad="22860" dist="22860" dir="1590000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660">
                <a:solidFill>
                  <a:srgbClr val="6C6963"/>
                </a:solidFill>
                <a:effectLst>
                  <a:outerShdw sx="100000" sy="100000" kx="0" ky="0" algn="b" rotWithShape="0" blurRad="22860" dist="22860" dir="15900000">
                    <a:srgbClr val="595650">
                      <a:alpha val="33000"/>
                    </a:srgbClr>
                  </a:outerShdw>
                </a:effectLst>
              </a:rPr>
              <a:t>Second Degree AV Block Type 2</a:t>
            </a:r>
          </a:p>
        </p:txBody>
      </p:sp>
      <p:pic>
        <p:nvPicPr>
          <p:cNvPr id="72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3200" y="1905000"/>
            <a:ext cx="9207847" cy="2630814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/>
          <p:nvPr>
            <p:ph type="body" idx="4294967295"/>
          </p:nvPr>
        </p:nvSpPr>
        <p:spPr>
          <a:xfrm>
            <a:off x="1233487" y="4521200"/>
            <a:ext cx="10216853" cy="4988124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 lvl="0" marL="293914" indent="-293914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64527"/>
                </a:solidFill>
              </a:rPr>
              <a:t> </a:t>
            </a:r>
            <a:r>
              <a:rPr sz="4200">
                <a:solidFill>
                  <a:srgbClr val="664527"/>
                </a:solidFill>
              </a:rPr>
              <a:t>Diseased bundle of HIS with BBB.  </a:t>
            </a:r>
            <a:endParaRPr sz="2800">
              <a:solidFill>
                <a:srgbClr val="664527"/>
              </a:solidFill>
            </a:endParaRPr>
          </a:p>
          <a:p>
            <a:pPr lvl="0" marL="514350" indent="-514350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64527"/>
                </a:solidFill>
              </a:rPr>
              <a:t> Sudden loss of a QRS wave because p wave was not transmitted beyond AV node.  QRS are abnormal!</a:t>
            </a:r>
            <a:endParaRPr sz="2800">
              <a:solidFill>
                <a:srgbClr val="664527"/>
              </a:solidFill>
            </a:endParaRPr>
          </a:p>
          <a:p>
            <a:pPr lvl="0" marL="514350" indent="-514350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64527"/>
                </a:solidFill>
              </a:rPr>
              <a:t> May be precursor to complete heart block and needs pacing.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" grpId="1"/>
      <p:bldP build="p" bldLvl="1" animBg="1" rev="0" advAuto="0" spid="73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title" idx="4294967295"/>
          </p:nvPr>
        </p:nvSpPr>
        <p:spPr>
          <a:xfrm>
            <a:off x="685800" y="457199"/>
            <a:ext cx="11917363" cy="1672433"/>
          </a:xfrm>
          <a:prstGeom prst="rect">
            <a:avLst/>
          </a:prstGeom>
        </p:spPr>
        <p:txBody>
          <a:bodyPr lIns="45719" tIns="45719" rIns="45719" bIns="45719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Third Degree AV Block</a:t>
            </a:r>
          </a:p>
        </p:txBody>
      </p:sp>
      <p:pic>
        <p:nvPicPr>
          <p:cNvPr id="76" name="2IIAV-m2.jpg" descr="2IIAV-m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5797" y="2159000"/>
            <a:ext cx="11917364" cy="1407650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hape 77"/>
          <p:cNvSpPr/>
          <p:nvPr/>
        </p:nvSpPr>
        <p:spPr>
          <a:xfrm>
            <a:off x="712787" y="4082503"/>
            <a:ext cx="11228984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293914" indent="-293914" algn="l">
              <a:spcBef>
                <a:spcPts val="42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C6963"/>
                </a:solidFill>
              </a:rPr>
              <a:t> </a:t>
            </a:r>
            <a:r>
              <a:rPr sz="4200">
                <a:solidFill>
                  <a:srgbClr val="664527"/>
                </a:solidFill>
              </a:rPr>
              <a:t>Complete heart block where atria and ventricles beat independently AND atria beat faster than ventricles.   </a:t>
            </a:r>
            <a:endParaRPr sz="2800">
              <a:solidFill>
                <a:srgbClr val="664527"/>
              </a:solidFill>
            </a:endParaRPr>
          </a:p>
          <a:p>
            <a:pPr lvl="0" marL="514350" indent="-514350" algn="l">
              <a:spcBef>
                <a:spcPts val="4200"/>
              </a:spcBef>
              <a:buClr>
                <a:srgbClr val="00B200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64527"/>
                </a:solidFill>
              </a:rPr>
              <a:t>Must treat with pacemaker.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5" grpId="1"/>
      <p:bldP build="p" bldLvl="1" animBg="1" rev="0" advAuto="0" spid="77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0700" y="971550"/>
            <a:ext cx="12163400" cy="68175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RBBB</a:t>
            </a:r>
          </a:p>
        </p:txBody>
      </p:sp>
      <p:sp>
        <p:nvSpPr>
          <p:cNvPr id="82" name="Shape 8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Criterias:</a:t>
            </a:r>
            <a:endParaRPr sz="4200">
              <a:solidFill>
                <a:srgbClr val="6C696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1, QRS&gt;= 120ms</a:t>
            </a:r>
            <a:endParaRPr sz="4200">
              <a:solidFill>
                <a:srgbClr val="6C696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2, An rsr’ , rsR’, rSR’ pattern in lead V1 or V2 and ocassionally a wide and notched R wave</a:t>
            </a:r>
            <a:endParaRPr sz="4200">
              <a:solidFill>
                <a:srgbClr val="6C696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3, Reciprocal changes in V5, V6 , I and AVL (slurred S wave)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382" y="1431940"/>
            <a:ext cx="12392043" cy="67536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LBBB</a:t>
            </a:r>
          </a:p>
        </p:txBody>
      </p:sp>
      <p:sp>
        <p:nvSpPr>
          <p:cNvPr id="87" name="Shape 8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QRS&gt;= 120ms</a:t>
            </a:r>
            <a:endParaRPr sz="4200">
              <a:solidFill>
                <a:srgbClr val="6C696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Broad R wave in I ,aVL, V5 and V6</a:t>
            </a:r>
            <a:endParaRPr sz="4200">
              <a:solidFill>
                <a:srgbClr val="6C696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Prominent QS wave in V1 and V2</a:t>
            </a:r>
            <a:endParaRPr sz="4200">
              <a:solidFill>
                <a:srgbClr val="6C696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Absence of q wave 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0509" y="305804"/>
            <a:ext cx="9121261" cy="91419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LAFB</a:t>
            </a:r>
          </a:p>
        </p:txBody>
      </p:sp>
      <p:sp>
        <p:nvSpPr>
          <p:cNvPr id="92" name="Shape 9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506729" indent="-506729" defTabSz="554990">
              <a:spcBef>
                <a:spcPts val="3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989">
                <a:solidFill>
                  <a:srgbClr val="6C6963"/>
                </a:solidFill>
              </a:rPr>
              <a:t>Slightly prolonged QRS duration (Not quite 120 msec or &lt; 3 small boxes)</a:t>
            </a:r>
            <a:endParaRPr sz="3989">
              <a:solidFill>
                <a:srgbClr val="6C6963"/>
              </a:solidFill>
            </a:endParaRPr>
          </a:p>
          <a:p>
            <a:pPr lvl="0" marL="506729" indent="-506729" defTabSz="554990">
              <a:spcBef>
                <a:spcPts val="3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989">
                <a:solidFill>
                  <a:srgbClr val="6C6963"/>
                </a:solidFill>
              </a:rPr>
              <a:t>Left axis deviation</a:t>
            </a:r>
            <a:endParaRPr sz="3989">
              <a:solidFill>
                <a:srgbClr val="6C6963"/>
              </a:solidFill>
            </a:endParaRPr>
          </a:p>
          <a:p>
            <a:pPr lvl="0" marL="506729" indent="-506729" defTabSz="554990">
              <a:spcBef>
                <a:spcPts val="3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989">
                <a:solidFill>
                  <a:srgbClr val="6C6963"/>
                </a:solidFill>
              </a:rPr>
              <a:t>qR complex in leads I and aVL (Depolarization going towards these leads)</a:t>
            </a:r>
            <a:endParaRPr sz="3989">
              <a:solidFill>
                <a:srgbClr val="6C6963"/>
              </a:solidFill>
            </a:endParaRPr>
          </a:p>
          <a:p>
            <a:pPr lvl="0" marL="506729" indent="-506729" defTabSz="554990">
              <a:spcBef>
                <a:spcPts val="3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989">
                <a:solidFill>
                  <a:srgbClr val="6C6963"/>
                </a:solidFill>
              </a:rPr>
              <a:t>rS complex in leads II, III, and aVF (Depolarization going away from these leads)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5714" y="190646"/>
            <a:ext cx="10523292" cy="93723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LPFB</a:t>
            </a:r>
          </a:p>
        </p:txBody>
      </p:sp>
      <p:sp>
        <p:nvSpPr>
          <p:cNvPr id="97" name="Shape 97"/>
          <p:cNvSpPr/>
          <p:nvPr>
            <p:ph type="body" idx="1"/>
          </p:nvPr>
        </p:nvSpPr>
        <p:spPr>
          <a:xfrm>
            <a:off x="762000" y="1747142"/>
            <a:ext cx="11480800" cy="6736458"/>
          </a:xfrm>
          <a:prstGeom prst="rect">
            <a:avLst/>
          </a:prstGeom>
        </p:spPr>
        <p:txBody>
          <a:bodyPr/>
          <a:lstStyle/>
          <a:p>
            <a:pPr lvl="0" marL="458723" indent="-458723" defTabSz="502412">
              <a:spcBef>
                <a:spcPts val="3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12">
                <a:solidFill>
                  <a:srgbClr val="6C6963"/>
                </a:solidFill>
              </a:rPr>
              <a:t>Slightly prolonged QRS duration (Not quite 120 msec or &lt; 3 small boxes)</a:t>
            </a:r>
            <a:endParaRPr sz="3612">
              <a:solidFill>
                <a:srgbClr val="6C6963"/>
              </a:solidFill>
            </a:endParaRPr>
          </a:p>
          <a:p>
            <a:pPr lvl="0" marL="458723" indent="-458723" defTabSz="502412">
              <a:spcBef>
                <a:spcPts val="3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12">
                <a:solidFill>
                  <a:srgbClr val="6C6963"/>
                </a:solidFill>
              </a:rPr>
              <a:t>Right axis deviation</a:t>
            </a:r>
            <a:endParaRPr sz="3612">
              <a:solidFill>
                <a:srgbClr val="6C6963"/>
              </a:solidFill>
            </a:endParaRPr>
          </a:p>
          <a:p>
            <a:pPr lvl="0" marL="458723" indent="-458723" defTabSz="502412">
              <a:spcBef>
                <a:spcPts val="3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12">
                <a:solidFill>
                  <a:srgbClr val="6C6963"/>
                </a:solidFill>
              </a:rPr>
              <a:t>qR complex in leads II, III, and aVF (Depolarization going towards these leads)</a:t>
            </a:r>
            <a:endParaRPr sz="3612">
              <a:solidFill>
                <a:srgbClr val="6C6963"/>
              </a:solidFill>
            </a:endParaRPr>
          </a:p>
          <a:p>
            <a:pPr lvl="0" marL="458723" indent="-458723" defTabSz="502412">
              <a:spcBef>
                <a:spcPts val="3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12">
                <a:solidFill>
                  <a:srgbClr val="6C6963"/>
                </a:solidFill>
              </a:rPr>
              <a:t>rS complex in leads I and aVL (Depolarization going away from these leads)</a:t>
            </a:r>
            <a:endParaRPr sz="3612">
              <a:solidFill>
                <a:srgbClr val="6C6963"/>
              </a:solidFill>
            </a:endParaRPr>
          </a:p>
          <a:p>
            <a:pPr lvl="0" marL="458723" indent="-458723" defTabSz="502412">
              <a:spcBef>
                <a:spcPts val="3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12">
                <a:solidFill>
                  <a:srgbClr val="6C6963"/>
                </a:solidFill>
              </a:rPr>
              <a:t>Absence of right ventricular hypertrophy or prior lateral myocardial infarction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9"/>
          <p:cNvGrpSpPr/>
          <p:nvPr/>
        </p:nvGrpSpPr>
        <p:grpSpPr>
          <a:xfrm>
            <a:off x="7272894" y="2597748"/>
            <a:ext cx="4982607" cy="5955104"/>
            <a:chOff x="-12700" y="-12700"/>
            <a:chExt cx="4982605" cy="5955103"/>
          </a:xfrm>
        </p:grpSpPr>
        <p:pic>
          <p:nvPicPr>
            <p:cNvPr id="38" name="conduction system best copy.jpg"/>
            <p:cNvPicPr/>
            <p:nvPr/>
          </p:nvPicPr>
          <p:blipFill>
            <a:blip r:embed="rId2">
              <a:extLst/>
            </a:blip>
            <a:srcRect l="18843" t="0" r="18843" b="0"/>
            <a:stretch>
              <a:fillRect/>
            </a:stretch>
          </p:blipFill>
          <p:spPr>
            <a:xfrm>
              <a:off x="0" y="0"/>
              <a:ext cx="4944506" cy="591700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7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" y="-12700"/>
              <a:ext cx="4982606" cy="5955104"/>
            </a:xfrm>
            <a:prstGeom prst="rect">
              <a:avLst/>
            </a:prstGeom>
            <a:effectLst/>
          </p:spPr>
        </p:pic>
      </p:grpSp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Normal Impulse Conduction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171450" indent="-171450" algn="ctr" defTabSz="914400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Sinoatrial node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171450" indent="-171450" algn="ctr" defTabSz="91440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171450" indent="-171450" algn="ctr" defTabSz="914400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AV node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171450" indent="-171450" algn="ctr" defTabSz="91440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171450" indent="-171450" algn="ctr" defTabSz="914400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Bundle of His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171450" indent="-171450" algn="ctr" defTabSz="91440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171450" indent="-171450" algn="ctr" defTabSz="914400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Bundle Branches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171450" indent="-171450" algn="ctr" defTabSz="91440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171450" indent="-171450" algn="ctr" defTabSz="914400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Purkinje fibers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00" y="158750"/>
            <a:ext cx="13004800" cy="9436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 idx="4294967295"/>
          </p:nvPr>
        </p:nvSpPr>
        <p:spPr>
          <a:xfrm>
            <a:off x="685800" y="457199"/>
            <a:ext cx="11854855" cy="1619450"/>
          </a:xfrm>
          <a:prstGeom prst="rect">
            <a:avLst/>
          </a:prstGeom>
        </p:spPr>
        <p:txBody>
          <a:bodyPr lIns="45719" tIns="45719" rIns="45719" bIns="45719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Bifascicular Block</a:t>
            </a:r>
          </a:p>
        </p:txBody>
      </p:sp>
      <p:sp>
        <p:nvSpPr>
          <p:cNvPr id="102" name="Shape 102"/>
          <p:cNvSpPr/>
          <p:nvPr/>
        </p:nvSpPr>
        <p:spPr>
          <a:xfrm>
            <a:off x="1284287" y="2489200"/>
            <a:ext cx="10657881" cy="5273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14350" indent="-514350" algn="l">
              <a:spcBef>
                <a:spcPts val="42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64527"/>
                </a:solidFill>
              </a:rPr>
              <a:t>RBBB plus LABB OR RBBB plus LPBB</a:t>
            </a:r>
            <a:endParaRPr sz="4200">
              <a:solidFill>
                <a:srgbClr val="664527"/>
              </a:solidFill>
            </a:endParaRPr>
          </a:p>
          <a:p>
            <a:pPr lvl="0" marL="514350" indent="-514350" algn="l">
              <a:spcBef>
                <a:spcPts val="4200"/>
              </a:spcBef>
              <a:buClr>
                <a:srgbClr val="FF0000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64527"/>
                </a:solidFill>
              </a:rPr>
              <a:t>QRS is widened (at least 3 boxes)</a:t>
            </a:r>
            <a:endParaRPr sz="4200">
              <a:solidFill>
                <a:srgbClr val="664527"/>
              </a:solidFill>
            </a:endParaRPr>
          </a:p>
          <a:p>
            <a:pPr lvl="0" marL="514350" indent="-514350" algn="l">
              <a:spcBef>
                <a:spcPts val="4200"/>
              </a:spcBef>
              <a:buClr>
                <a:srgbClr val="FF0000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64527"/>
                </a:solidFill>
              </a:rPr>
              <a:t>V5 and V6 have RR’ (rabbit ears)</a:t>
            </a:r>
            <a:endParaRPr sz="4200">
              <a:solidFill>
                <a:srgbClr val="664527"/>
              </a:solidFill>
            </a:endParaRPr>
          </a:p>
          <a:p>
            <a:pPr lvl="0" marL="514350" indent="-514350" algn="l">
              <a:spcBef>
                <a:spcPts val="4200"/>
              </a:spcBef>
              <a:buClr>
                <a:srgbClr val="FF0000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64527"/>
                </a:solidFill>
              </a:rPr>
              <a:t>V1 and V2 have rSR’</a:t>
            </a:r>
            <a:endParaRPr sz="4200">
              <a:solidFill>
                <a:srgbClr val="664527"/>
              </a:solidFill>
            </a:endParaRPr>
          </a:p>
          <a:p>
            <a:pPr lvl="0" marL="514350" indent="-514350" algn="l">
              <a:spcBef>
                <a:spcPts val="4200"/>
              </a:spcBef>
              <a:buClr>
                <a:srgbClr val="00B200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64527"/>
                </a:solidFill>
              </a:rPr>
              <a:t>Pacemaker if syncope occurs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1" grpId="1"/>
      <p:bldP build="p" bldLvl="1" animBg="1" rev="0" advAuto="0" spid="102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m1_p1_bifascicular_block_3.jpg" descr="m1_p1_bifascicular_block_3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8921" y="276225"/>
            <a:ext cx="11786958" cy="5931182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hape 105"/>
          <p:cNvSpPr/>
          <p:nvPr/>
        </p:nvSpPr>
        <p:spPr>
          <a:xfrm>
            <a:off x="1063625" y="6423025"/>
            <a:ext cx="2964756" cy="3136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46" tIns="44446" rIns="44446" bIns="44446">
            <a:spAutoFit/>
          </a:bodyPr>
          <a:lstStyle>
            <a:lvl1pPr algn="l">
              <a:spcBef>
                <a:spcPts val="4200"/>
              </a:spcBef>
              <a:defRPr sz="4200">
                <a:solidFill>
                  <a:srgbClr val="0A4D7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0A4D71"/>
                </a:solidFill>
              </a:rPr>
              <a:t>Right bundle branch block and left posterior hemiblock</a:t>
            </a:r>
          </a:p>
        </p:txBody>
      </p:sp>
      <p:sp>
        <p:nvSpPr>
          <p:cNvPr id="106" name="Shape 106"/>
          <p:cNvSpPr/>
          <p:nvPr/>
        </p:nvSpPr>
        <p:spPr>
          <a:xfrm>
            <a:off x="5064125" y="6423025"/>
            <a:ext cx="2876550" cy="1968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46" tIns="44446" rIns="44446" bIns="44446">
            <a:spAutoFit/>
          </a:bodyPr>
          <a:lstStyle/>
          <a:p>
            <a:pPr lvl="0" algn="l">
              <a:spcBef>
                <a:spcPts val="4000"/>
              </a:spcBef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A4D71"/>
                </a:solidFill>
              </a:rPr>
              <a:t>Right bundle branch block </a:t>
            </a:r>
            <a:br>
              <a:rPr sz="3200">
                <a:solidFill>
                  <a:srgbClr val="0A4D71"/>
                </a:solidFill>
              </a:rPr>
            </a:br>
            <a:r>
              <a:rPr sz="3200">
                <a:solidFill>
                  <a:srgbClr val="0A4D71"/>
                </a:solidFill>
              </a:rPr>
              <a:t>and left anterior hemiblock</a:t>
            </a:r>
          </a:p>
        </p:txBody>
      </p:sp>
      <p:sp>
        <p:nvSpPr>
          <p:cNvPr id="107" name="Shape 107"/>
          <p:cNvSpPr/>
          <p:nvPr/>
        </p:nvSpPr>
        <p:spPr>
          <a:xfrm>
            <a:off x="8976419" y="6423025"/>
            <a:ext cx="2339976" cy="3136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46" tIns="44446" rIns="44446" bIns="44446">
            <a:spAutoFit/>
          </a:bodyPr>
          <a:lstStyle>
            <a:lvl1pPr algn="l">
              <a:spcBef>
                <a:spcPts val="4200"/>
              </a:spcBef>
              <a:defRPr sz="4200">
                <a:solidFill>
                  <a:srgbClr val="0A4D7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0A4D71"/>
                </a:solidFill>
              </a:rPr>
              <a:t>Complete left bundle branch block</a:t>
            </a: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4025" y="398021"/>
            <a:ext cx="11412439" cy="85593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2166" y="404358"/>
            <a:ext cx="11900468" cy="86673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5"/>
          <p:cNvGrpSpPr/>
          <p:nvPr/>
        </p:nvGrpSpPr>
        <p:grpSpPr>
          <a:xfrm>
            <a:off x="7196466" y="1558305"/>
            <a:ext cx="5065384" cy="6741145"/>
            <a:chOff x="-12700" y="-12700"/>
            <a:chExt cx="5065383" cy="6741144"/>
          </a:xfrm>
        </p:grpSpPr>
        <p:pic>
          <p:nvPicPr>
            <p:cNvPr id="114" name="pasted-image.png"/>
            <p:cNvPicPr/>
            <p:nvPr/>
          </p:nvPicPr>
          <p:blipFill>
            <a:blip r:embed="rId2">
              <a:extLst/>
            </a:blip>
            <a:srcRect l="21845" t="0" r="21845" b="0"/>
            <a:stretch>
              <a:fillRect/>
            </a:stretch>
          </p:blipFill>
          <p:spPr>
            <a:xfrm>
              <a:off x="0" y="0"/>
              <a:ext cx="5027284" cy="67030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3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" y="-12700"/>
              <a:ext cx="5065383" cy="6741145"/>
            </a:xfrm>
            <a:prstGeom prst="rect">
              <a:avLst/>
            </a:prstGeom>
            <a:effectLst/>
          </p:spPr>
        </p:pic>
      </p:grpSp>
      <p:sp>
        <p:nvSpPr>
          <p:cNvPr id="116" name="Shape 1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Tachy-arrythmias</a:t>
            </a:r>
          </a:p>
        </p:txBody>
      </p:sp>
      <p:sp>
        <p:nvSpPr>
          <p:cNvPr id="117" name="Shape 11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3600">
                <a:solidFill>
                  <a:srgbClr val="6C6963"/>
                </a:solidFill>
              </a:rPr>
              <a:t>Heart rate of more than 100</a:t>
            </a:r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339" y="232599"/>
            <a:ext cx="12497122" cy="92884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3256" y="1336905"/>
            <a:ext cx="13151312" cy="70797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Atrial Fibrillation</a:t>
            </a:r>
          </a:p>
        </p:txBody>
      </p:sp>
      <p:sp>
        <p:nvSpPr>
          <p:cNvPr id="124" name="Shape 12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69391" indent="-469391" defTabSz="514095">
              <a:spcBef>
                <a:spcPts val="3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96">
                <a:solidFill>
                  <a:srgbClr val="6C6963"/>
                </a:solidFill>
              </a:rPr>
              <a:t>Irregularly Irregular rythm</a:t>
            </a:r>
            <a:endParaRPr sz="3696">
              <a:solidFill>
                <a:srgbClr val="6C6963"/>
              </a:solidFill>
            </a:endParaRPr>
          </a:p>
          <a:p>
            <a:pPr lvl="0" marL="469391" indent="-469391" defTabSz="514095">
              <a:spcBef>
                <a:spcPts val="3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96">
                <a:solidFill>
                  <a:srgbClr val="6C6963"/>
                </a:solidFill>
              </a:rPr>
              <a:t>No P waves</a:t>
            </a:r>
            <a:endParaRPr sz="3696">
              <a:solidFill>
                <a:srgbClr val="6C6963"/>
              </a:solidFill>
            </a:endParaRPr>
          </a:p>
          <a:p>
            <a:pPr lvl="0" marL="469391" indent="-469391" defTabSz="514095">
              <a:spcBef>
                <a:spcPts val="3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96">
                <a:solidFill>
                  <a:srgbClr val="6C6963"/>
                </a:solidFill>
              </a:rPr>
              <a:t>Absence of anisoelectric baseline</a:t>
            </a:r>
            <a:endParaRPr sz="3696">
              <a:solidFill>
                <a:srgbClr val="6C6963"/>
              </a:solidFill>
            </a:endParaRPr>
          </a:p>
          <a:p>
            <a:pPr lvl="0" marL="469391" indent="-469391" defTabSz="514095">
              <a:spcBef>
                <a:spcPts val="3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96">
                <a:solidFill>
                  <a:srgbClr val="6C6963"/>
                </a:solidFill>
              </a:rPr>
              <a:t>Variable Ventricular rate</a:t>
            </a:r>
            <a:endParaRPr sz="3696">
              <a:solidFill>
                <a:srgbClr val="6C6963"/>
              </a:solidFill>
            </a:endParaRPr>
          </a:p>
          <a:p>
            <a:pPr lvl="0" marL="469391" indent="-469391" defTabSz="514095">
              <a:spcBef>
                <a:spcPts val="3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96">
                <a:solidFill>
                  <a:srgbClr val="6C6963"/>
                </a:solidFill>
              </a:rPr>
              <a:t>ORS complelexes &lt; 120ms unless pre-existing bundle branch block, accessory pathway or rate related aberrant conduction</a:t>
            </a:r>
          </a:p>
        </p:txBody>
      </p:sp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27" name="Shape 12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Ashman’s Phenomenon- presence  abberantly conducted beats, usually of RBBB morpholo, due to long refractory period as determined by the preceding R-R interval</a:t>
            </a:r>
            <a:endParaRPr sz="4200">
              <a:solidFill>
                <a:srgbClr val="6C696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Af is described as having “rapid ventricualr response” once the rate is more than 100</a:t>
            </a:r>
            <a:endParaRPr sz="4200">
              <a:solidFill>
                <a:srgbClr val="6C696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Slow AF when the rate is &lt;60 bpm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5"/>
          <p:cNvGrpSpPr/>
          <p:nvPr/>
        </p:nvGrpSpPr>
        <p:grpSpPr>
          <a:xfrm>
            <a:off x="7108530" y="1574168"/>
            <a:ext cx="5143501" cy="6845301"/>
            <a:chOff x="-12700" y="-12700"/>
            <a:chExt cx="5143500" cy="6845300"/>
          </a:xfrm>
        </p:grpSpPr>
        <p:pic>
          <p:nvPicPr>
            <p:cNvPr id="44" name="image.png"/>
            <p:cNvPicPr/>
            <p:nvPr/>
          </p:nvPicPr>
          <p:blipFill>
            <a:blip r:embed="rId2">
              <a:extLst/>
            </a:blip>
            <a:srcRect l="5879" t="0" r="5879" b="0"/>
            <a:stretch>
              <a:fillRect/>
            </a:stretch>
          </p:blipFill>
          <p:spPr>
            <a:xfrm>
              <a:off x="0" y="0"/>
              <a:ext cx="5105400" cy="68072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3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" y="-12700"/>
              <a:ext cx="5143500" cy="6845300"/>
            </a:xfrm>
            <a:prstGeom prst="rect">
              <a:avLst/>
            </a:prstGeom>
            <a:effectLst/>
          </p:spPr>
        </p:pic>
      </p:grpSp>
      <p:sp>
        <p:nvSpPr>
          <p:cNvPr id="46" name="Shape 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Brady-arrythmias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3600">
                <a:solidFill>
                  <a:srgbClr val="6C6963"/>
                </a:solidFill>
              </a:rPr>
              <a:t>Heart rate &lt;60</a:t>
            </a:r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Classification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SA Block/Exit Block</a:t>
            </a:r>
            <a:endParaRPr sz="4200">
              <a:solidFill>
                <a:srgbClr val="6C696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1st Degree AV Bock</a:t>
            </a:r>
            <a:endParaRPr sz="4200">
              <a:solidFill>
                <a:srgbClr val="6C696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2nd Degree AV Block</a:t>
            </a:r>
            <a:endParaRPr sz="4200">
              <a:solidFill>
                <a:srgbClr val="6C696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3rd Degree AV Block</a:t>
            </a:r>
            <a:endParaRPr sz="4200">
              <a:solidFill>
                <a:srgbClr val="6C696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Bifasicular/Trifasicular block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exit_block.jpg" descr="exit_block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8797" y="6462217"/>
            <a:ext cx="9447206" cy="2409944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3060612" y="355599"/>
            <a:ext cx="6883575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400"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EXIT BLOCK</a:t>
            </a:r>
          </a:p>
        </p:txBody>
      </p:sp>
      <p:sp>
        <p:nvSpPr>
          <p:cNvPr id="54" name="Shape 54"/>
          <p:cNvSpPr/>
          <p:nvPr/>
        </p:nvSpPr>
        <p:spPr>
          <a:xfrm>
            <a:off x="713401" y="2272004"/>
            <a:ext cx="11577998" cy="3442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marL="285750" indent="-285750" algn="l" defTabSz="914400">
              <a:spcBef>
                <a:spcPts val="5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4200"/>
              <a:t>Transient block of impulses from the SA node</a:t>
            </a:r>
            <a:endParaRPr sz="4200"/>
          </a:p>
          <a:p>
            <a:pPr lvl="0" marL="285750" indent="-285750" algn="l" defTabSz="914400">
              <a:spcBef>
                <a:spcPts val="5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4200"/>
              <a:t>No P wave, QRS Complex,</a:t>
            </a:r>
            <a:endParaRPr sz="4200"/>
          </a:p>
          <a:p>
            <a:pPr lvl="0" marL="285750" indent="-285750" algn="l" defTabSz="914400">
              <a:spcBef>
                <a:spcPts val="5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4200"/>
              <a:t>It is usually irregular, if regular then often confused</a:t>
            </a:r>
            <a:endParaRPr sz="4200"/>
          </a:p>
          <a:p>
            <a:pPr lvl="0" algn="l" defTabSz="91440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4200"/>
              <a:t>with Sinus Bradycardia.</a:t>
            </a:r>
            <a:endParaRPr sz="4200"/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Types of SA BLOCK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First-degree SA Block: It is always concealed. Can be seen in EPS</a:t>
            </a:r>
            <a:endParaRPr sz="4200">
              <a:solidFill>
                <a:srgbClr val="6C696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Second-degree SA Block: 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 idx="4294967295"/>
          </p:nvPr>
        </p:nvSpPr>
        <p:spPr>
          <a:xfrm>
            <a:off x="737095" y="355599"/>
            <a:ext cx="11530609" cy="1638202"/>
          </a:xfrm>
          <a:prstGeom prst="rect">
            <a:avLst/>
          </a:prstGeom>
        </p:spPr>
        <p:txBody>
          <a:bodyPr lIns="45719" tIns="45719" rIns="45719" bIns="45719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Sick Sinus Syndrome</a:t>
            </a:r>
          </a:p>
        </p:txBody>
      </p:sp>
      <p:pic>
        <p:nvPicPr>
          <p:cNvPr id="60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3762" y="2057400"/>
            <a:ext cx="10817335" cy="3017442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>
            <p:ph type="body" idx="4294967295"/>
          </p:nvPr>
        </p:nvSpPr>
        <p:spPr>
          <a:xfrm>
            <a:off x="685800" y="5054103"/>
            <a:ext cx="11233260" cy="3646985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 lvl="0" marL="401192" indent="-401192" defTabSz="455675">
              <a:spcBef>
                <a:spcPts val="32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275">
                <a:solidFill>
                  <a:srgbClr val="AA7942"/>
                </a:solidFill>
              </a:rPr>
              <a:t>Conduction problem with no junctional escape during sinus pause</a:t>
            </a:r>
            <a:endParaRPr sz="2184">
              <a:solidFill>
                <a:srgbClr val="AA7942"/>
              </a:solidFill>
            </a:endParaRPr>
          </a:p>
          <a:p>
            <a:pPr lvl="0" marL="401192" indent="-401192" defTabSz="455675">
              <a:spcBef>
                <a:spcPts val="3200"/>
              </a:spcBef>
              <a:buClr>
                <a:srgbClr val="FF0000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275">
                <a:solidFill>
                  <a:srgbClr val="AA7942"/>
                </a:solidFill>
              </a:rPr>
              <a:t>Diagnose with ECG or Holter.  If inconclusive, need electrophysiologic testing.</a:t>
            </a:r>
            <a:endParaRPr sz="2184">
              <a:solidFill>
                <a:srgbClr val="AA7942"/>
              </a:solidFill>
            </a:endParaRPr>
          </a:p>
          <a:p>
            <a:pPr lvl="0" marL="401192" indent="-401192" defTabSz="455675">
              <a:spcBef>
                <a:spcPts val="3200"/>
              </a:spcBef>
              <a:buClr>
                <a:srgbClr val="00B200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275">
                <a:solidFill>
                  <a:srgbClr val="AA7942"/>
                </a:solidFill>
              </a:rPr>
              <a:t>If asymptomatic, leave alone. If symptomatic, needs pacemaker.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Class="entr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61" grpId="3"/>
      <p:bldP build="whole" bldLvl="1" animBg="1" rev="0" advAuto="0" spid="59" grpId="1"/>
      <p:bldP build="whole" bldLvl="1" animBg="1" rev="0" advAuto="0" spid="60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 idx="4294967295"/>
          </p:nvPr>
        </p:nvSpPr>
        <p:spPr>
          <a:xfrm>
            <a:off x="685800" y="457199"/>
            <a:ext cx="11633200" cy="1901826"/>
          </a:xfrm>
          <a:prstGeom prst="rect">
            <a:avLst/>
          </a:prstGeom>
        </p:spPr>
        <p:txBody>
          <a:bodyPr lIns="45719" tIns="45719" rIns="45719" bIns="45719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First Degree AV Block</a:t>
            </a:r>
          </a:p>
        </p:txBody>
      </p:sp>
      <p:pic>
        <p:nvPicPr>
          <p:cNvPr id="64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8953" y="1955800"/>
            <a:ext cx="10626894" cy="3322236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>
            <p:ph type="body" idx="4294967295"/>
          </p:nvPr>
        </p:nvSpPr>
        <p:spPr>
          <a:xfrm>
            <a:off x="787400" y="5526087"/>
            <a:ext cx="11259840" cy="3112295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 lvl="0" marL="468058" indent="-468058" defTabSz="531622">
              <a:spcBef>
                <a:spcPts val="38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822">
                <a:solidFill>
                  <a:srgbClr val="664527"/>
                </a:solidFill>
              </a:rPr>
              <a:t> Delay at the AV node results in prolonged PR interval</a:t>
            </a:r>
            <a:endParaRPr sz="2548">
              <a:solidFill>
                <a:srgbClr val="664527"/>
              </a:solidFill>
            </a:endParaRPr>
          </a:p>
          <a:p>
            <a:pPr lvl="0" marL="468058" indent="-468058" defTabSz="531622">
              <a:spcBef>
                <a:spcPts val="3800"/>
              </a:spcBef>
              <a:buClr>
                <a:srgbClr val="FF0000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822">
                <a:solidFill>
                  <a:srgbClr val="664527"/>
                </a:solidFill>
              </a:rPr>
              <a:t> PR interval&gt;0.2 sec.</a:t>
            </a:r>
            <a:endParaRPr sz="2548">
              <a:solidFill>
                <a:srgbClr val="664527"/>
              </a:solidFill>
            </a:endParaRPr>
          </a:p>
          <a:p>
            <a:pPr lvl="0" marL="468058" indent="-468058" defTabSz="531622">
              <a:spcBef>
                <a:spcPts val="3800"/>
              </a:spcBef>
              <a:buClr>
                <a:srgbClr val="00B200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822">
                <a:solidFill>
                  <a:srgbClr val="664527"/>
                </a:solidFill>
              </a:rPr>
              <a:t> Leave it alone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65" grpId="2"/>
      <p:bldP build="whole" bldLvl="1" animBg="1" rev="0" advAuto="0" spid="6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 idx="4294967295"/>
          </p:nvPr>
        </p:nvSpPr>
        <p:spPr>
          <a:xfrm>
            <a:off x="685800" y="457199"/>
            <a:ext cx="11633201" cy="1845470"/>
          </a:xfrm>
          <a:prstGeom prst="rect">
            <a:avLst/>
          </a:prstGeom>
        </p:spPr>
        <p:txBody>
          <a:bodyPr lIns="45719" tIns="45719" rIns="45719" bIns="45719"/>
          <a:lstStyle>
            <a:lvl1pPr defTabSz="467359">
              <a:defRPr sz="5920">
                <a:effectLst>
                  <a:outerShdw sx="100000" sy="100000" kx="0" ky="0" algn="b" rotWithShape="0" blurRad="20320" dist="20320" dir="1590000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920">
                <a:solidFill>
                  <a:srgbClr val="6C6963"/>
                </a:solidFill>
                <a:effectLst>
                  <a:outerShdw sx="100000" sy="100000" kx="0" ky="0" algn="b" rotWithShape="0" blurRad="20320" dist="20320" dir="15900000">
                    <a:srgbClr val="595650">
                      <a:alpha val="33000"/>
                    </a:srgbClr>
                  </a:outerShdw>
                </a:effectLst>
              </a:rPr>
              <a:t>Second Degree AV Block Type 1 (Wenckebach)</a:t>
            </a:r>
          </a:p>
        </p:txBody>
      </p:sp>
      <p:pic>
        <p:nvPicPr>
          <p:cNvPr id="68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4457" y="2438400"/>
            <a:ext cx="8015886" cy="2214216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>
            <p:ph type="body" idx="4294967295"/>
          </p:nvPr>
        </p:nvSpPr>
        <p:spPr>
          <a:xfrm>
            <a:off x="463351" y="4908308"/>
            <a:ext cx="11657510" cy="4320184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 lvl="0" marL="437197" indent="-437197" defTabSz="496570">
              <a:spcBef>
                <a:spcPts val="35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570">
                <a:solidFill>
                  <a:srgbClr val="664527"/>
                </a:solidFill>
              </a:rPr>
              <a:t> Increasing delay at AV node until a p wave is not conducted.   </a:t>
            </a:r>
            <a:endParaRPr sz="3570">
              <a:solidFill>
                <a:srgbClr val="664527"/>
              </a:solidFill>
            </a:endParaRPr>
          </a:p>
          <a:p>
            <a:pPr lvl="0" marL="437197" indent="-437197" defTabSz="496570">
              <a:spcBef>
                <a:spcPts val="35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570">
                <a:solidFill>
                  <a:srgbClr val="664527"/>
                </a:solidFill>
              </a:rPr>
              <a:t>Often comes post inferior MI with AV node ischemia</a:t>
            </a:r>
            <a:endParaRPr sz="3570">
              <a:solidFill>
                <a:srgbClr val="664527"/>
              </a:solidFill>
            </a:endParaRPr>
          </a:p>
          <a:p>
            <a:pPr lvl="0" marL="437197" indent="-437197" defTabSz="496570">
              <a:spcBef>
                <a:spcPts val="3500"/>
              </a:spcBef>
              <a:buClr>
                <a:srgbClr val="FF0000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570">
                <a:solidFill>
                  <a:srgbClr val="664527"/>
                </a:solidFill>
              </a:rPr>
              <a:t> Gradual prolongation of the PR interval before a skipped QRS.  QRS are normal!</a:t>
            </a:r>
            <a:endParaRPr sz="3570">
              <a:solidFill>
                <a:srgbClr val="664527"/>
              </a:solidFill>
            </a:endParaRPr>
          </a:p>
          <a:p>
            <a:pPr lvl="0" marL="437197" indent="-437197" defTabSz="496570">
              <a:spcBef>
                <a:spcPts val="3500"/>
              </a:spcBef>
              <a:buClr>
                <a:srgbClr val="00B200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570">
                <a:solidFill>
                  <a:srgbClr val="664527"/>
                </a:solidFill>
              </a:rPr>
              <a:t>No pacing as long as no bradycardia. 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69" grpId="2"/>
      <p:bldP build="whole" bldLvl="1" animBg="1" rev="0" advAuto="0" spid="67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LeatherBook">
  <a:themeElements>
    <a:clrScheme name="LeatherBook">
      <a:dk1>
        <a:srgbClr val="6C6963"/>
      </a:dk1>
      <a:lt1>
        <a:srgbClr val="092C6C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12700" dir="0">
            <a:srgbClr val="000000">
              <a:alpha val="6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eatherBook">
  <a:themeElements>
    <a:clrScheme name="LeatherBook">
      <a:dk1>
        <a:srgbClr val="000000"/>
      </a:dk1>
      <a:lt1>
        <a:srgbClr val="FFFFFF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12700" dir="0">
            <a:srgbClr val="000000">
              <a:alpha val="6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