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4.jpeg" ContentType="image/jpeg"/>
  <Override PartName="/ppt/media/image35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</p:sldIdLst>
  <p:sldSz cx="9144000" cy="6858000"/>
  <p:notesSz cx="6858000" cy="9144000"/>
  <p:defaultTextStyle>
    <a:lvl1pPr>
      <a:defRPr>
        <a:latin typeface="Book Antiqua"/>
        <a:ea typeface="Book Antiqua"/>
        <a:cs typeface="Book Antiqua"/>
        <a:sym typeface="Book Antiqua"/>
      </a:defRPr>
    </a:lvl1pPr>
    <a:lvl2pPr indent="457200">
      <a:defRPr>
        <a:latin typeface="Book Antiqua"/>
        <a:ea typeface="Book Antiqua"/>
        <a:cs typeface="Book Antiqua"/>
        <a:sym typeface="Book Antiqua"/>
      </a:defRPr>
    </a:lvl2pPr>
    <a:lvl3pPr indent="914400">
      <a:defRPr>
        <a:latin typeface="Book Antiqua"/>
        <a:ea typeface="Book Antiqua"/>
        <a:cs typeface="Book Antiqua"/>
        <a:sym typeface="Book Antiqua"/>
      </a:defRPr>
    </a:lvl3pPr>
    <a:lvl4pPr indent="1371600">
      <a:defRPr>
        <a:latin typeface="Book Antiqua"/>
        <a:ea typeface="Book Antiqua"/>
        <a:cs typeface="Book Antiqua"/>
        <a:sym typeface="Book Antiqua"/>
      </a:defRPr>
    </a:lvl4pPr>
    <a:lvl5pPr indent="1828800">
      <a:defRPr>
        <a:latin typeface="Book Antiqua"/>
        <a:ea typeface="Book Antiqua"/>
        <a:cs typeface="Book Antiqua"/>
        <a:sym typeface="Book Antiqua"/>
      </a:defRPr>
    </a:lvl5pPr>
    <a:lvl6pPr indent="2286000">
      <a:defRPr>
        <a:latin typeface="Book Antiqua"/>
        <a:ea typeface="Book Antiqua"/>
        <a:cs typeface="Book Antiqua"/>
        <a:sym typeface="Book Antiqua"/>
      </a:defRPr>
    </a:lvl6pPr>
    <a:lvl7pPr indent="2743200">
      <a:defRPr>
        <a:latin typeface="Book Antiqua"/>
        <a:ea typeface="Book Antiqua"/>
        <a:cs typeface="Book Antiqua"/>
        <a:sym typeface="Book Antiqua"/>
      </a:defRPr>
    </a:lvl7pPr>
    <a:lvl8pPr indent="3200400">
      <a:defRPr>
        <a:latin typeface="Book Antiqua"/>
        <a:ea typeface="Book Antiqua"/>
        <a:cs typeface="Book Antiqua"/>
        <a:sym typeface="Book Antiqua"/>
      </a:defRPr>
    </a:lvl8pPr>
    <a:lvl9pPr indent="3657600">
      <a:defRPr>
        <a:latin typeface="Book Antiqua"/>
        <a:ea typeface="Book Antiqua"/>
        <a:cs typeface="Book Antiqua"/>
        <a:sym typeface="Book Antiqu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Book Antiqua Bold"/>
          <a:ea typeface="Book Antiqua Bold"/>
          <a:cs typeface="Book Antiqua Bol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DE6D2"/>
          </a:solidFill>
        </a:fill>
      </a:tcStyle>
    </a:wholeTbl>
    <a:band2H>
      <a:tcTxStyle b="def" i="def"/>
      <a:tcStyle>
        <a:tcBdr/>
        <a:fill>
          <a:solidFill>
            <a:srgbClr val="F6F3EA"/>
          </a:solidFill>
        </a:fill>
      </a:tcStyle>
    </a:band2H>
    <a:firstCol>
      <a:tcTxStyle b="on" i="on">
        <a:font>
          <a:latin typeface="Book Antiqua Bold"/>
          <a:ea typeface="Book Antiqua Bold"/>
          <a:cs typeface="Book Antiqu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EB966"/>
          </a:solidFill>
        </a:fill>
      </a:tcStyle>
    </a:firstCol>
    <a:lastRow>
      <a:tcTxStyle b="on" i="on">
        <a:font>
          <a:latin typeface="Book Antiqua Bold"/>
          <a:ea typeface="Book Antiqua Bold"/>
          <a:cs typeface="Book Antiqu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EB966"/>
          </a:solidFill>
        </a:fill>
      </a:tcStyle>
    </a:lastRow>
    <a:firstRow>
      <a:tcTxStyle b="on" i="on">
        <a:font>
          <a:latin typeface="Book Antiqua Bold"/>
          <a:ea typeface="Book Antiqua Bold"/>
          <a:cs typeface="Book Antiqu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EB966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Book Antiqua Bold"/>
          <a:ea typeface="Book Antiqua Bold"/>
          <a:cs typeface="Book Antiqua Bol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3E4EB"/>
          </a:solidFill>
        </a:fill>
      </a:tcStyle>
    </a:wholeTbl>
    <a:band2H>
      <a:tcTxStyle b="def" i="def"/>
      <a:tcStyle>
        <a:tcBdr/>
        <a:fill>
          <a:solidFill>
            <a:srgbClr val="EAF2F5"/>
          </a:solidFill>
        </a:fill>
      </a:tcStyle>
    </a:band2H>
    <a:firstCol>
      <a:tcTxStyle b="on" i="on">
        <a:font>
          <a:latin typeface="Book Antiqua Bold"/>
          <a:ea typeface="Book Antiqua Bold"/>
          <a:cs typeface="Book Antiqu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6BB1C9"/>
          </a:solidFill>
        </a:fill>
      </a:tcStyle>
    </a:firstCol>
    <a:lastRow>
      <a:tcTxStyle b="on" i="on">
        <a:font>
          <a:latin typeface="Book Antiqua Bold"/>
          <a:ea typeface="Book Antiqua Bold"/>
          <a:cs typeface="Book Antiqu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6BB1C9"/>
          </a:solidFill>
        </a:fill>
      </a:tcStyle>
    </a:lastRow>
    <a:firstRow>
      <a:tcTxStyle b="on" i="on">
        <a:font>
          <a:latin typeface="Book Antiqua Bold"/>
          <a:ea typeface="Book Antiqua Bold"/>
          <a:cs typeface="Book Antiqu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6BB1C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Book Antiqua Bold"/>
          <a:ea typeface="Book Antiqua Bold"/>
          <a:cs typeface="Book Antiqua Bol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0D6E7"/>
          </a:solidFill>
        </a:fill>
      </a:tcStyle>
    </a:wholeTbl>
    <a:band2H>
      <a:tcTxStyle b="def" i="def"/>
      <a:tcStyle>
        <a:tcBdr/>
        <a:fill>
          <a:solidFill>
            <a:srgbClr val="F0EBF3"/>
          </a:solidFill>
        </a:fill>
      </a:tcStyle>
    </a:band2H>
    <a:firstCol>
      <a:tcTxStyle b="on" i="on">
        <a:font>
          <a:latin typeface="Book Antiqua Bold"/>
          <a:ea typeface="Book Antiqua Bold"/>
          <a:cs typeface="Book Antiqu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379BB"/>
          </a:solidFill>
        </a:fill>
      </a:tcStyle>
    </a:firstCol>
    <a:lastRow>
      <a:tcTxStyle b="on" i="on">
        <a:font>
          <a:latin typeface="Book Antiqua Bold"/>
          <a:ea typeface="Book Antiqua Bold"/>
          <a:cs typeface="Book Antiqu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379BB"/>
          </a:solidFill>
        </a:fill>
      </a:tcStyle>
    </a:lastRow>
    <a:firstRow>
      <a:tcTxStyle b="on" i="on">
        <a:font>
          <a:latin typeface="Book Antiqua Bold"/>
          <a:ea typeface="Book Antiqua Bold"/>
          <a:cs typeface="Book Antiqu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379BB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Book Antiqua Bold"/>
          <a:ea typeface="Book Antiqua Bold"/>
          <a:cs typeface="Book Antiqua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Book Antiqua Bold"/>
          <a:ea typeface="Book Antiqua Bold"/>
          <a:cs typeface="Book Antiqua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EB966"/>
          </a:solidFill>
        </a:fill>
      </a:tcStyle>
    </a:firstCol>
    <a:lastRow>
      <a:tcTxStyle b="on" i="on">
        <a:font>
          <a:latin typeface="Book Antiqua Bold"/>
          <a:ea typeface="Book Antiqua Bold"/>
          <a:cs typeface="Book Antiqua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Book Antiqua Bold"/>
          <a:ea typeface="Book Antiqua Bold"/>
          <a:cs typeface="Book Antiqua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EB966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Book Antiqua Bold"/>
          <a:ea typeface="Book Antiqua Bold"/>
          <a:cs typeface="Book Antiqua Bol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Book Antiqua Bold"/>
          <a:ea typeface="Book Antiqua Bold"/>
          <a:cs typeface="Book Antiqu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Book Antiqua Bold"/>
          <a:ea typeface="Book Antiqua Bold"/>
          <a:cs typeface="Book Antiqu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Book Antiqua Bold"/>
          <a:ea typeface="Book Antiqua Bold"/>
          <a:cs typeface="Book Antiqu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Book Antiqua Bold"/>
          <a:ea typeface="Book Antiqua Bold"/>
          <a:cs typeface="Book Antiqu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Book Antiqua Bold"/>
          <a:ea typeface="Book Antiqua Bold"/>
          <a:cs typeface="Book Antiqu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n">
        <a:font>
          <a:latin typeface="Book Antiqua Bold"/>
          <a:ea typeface="Book Antiqua Bold"/>
          <a:cs typeface="Book Antiqu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508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Book Antiqua Bold"/>
          <a:ea typeface="Book Antiqua Bold"/>
          <a:cs typeface="Book Antiqu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254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7" name="Shape 4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>
            <p:ph type="title"/>
          </p:nvPr>
        </p:nvSpPr>
        <p:spPr>
          <a:xfrm>
            <a:off x="422030" y="0"/>
            <a:ext cx="8229601" cy="32004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cap="all" sz="4800">
                <a:effectLst>
                  <a:outerShdw sx="100000" sy="100000" kx="0" ky="0" algn="b" rotWithShape="0" blurRad="127000" dist="200000" dir="270000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pPr lvl="0">
              <a:defRPr b="0" cap="none" sz="1800">
                <a:solidFill>
                  <a:srgbClr val="000000"/>
                </a:solidFill>
                <a:effectLst/>
              </a:defRPr>
            </a:pPr>
            <a:r>
              <a:rPr b="1" cap="all" sz="4800">
                <a:solidFill>
                  <a:srgbClr val="E8D38A"/>
                </a:solidFill>
                <a:effectLst>
                  <a:outerShdw sx="100000" sy="100000" kx="0" ky="0" algn="b" rotWithShape="0" blurRad="127000" dist="200000" dir="2700000">
                    <a:srgbClr val="000000">
                      <a:alpha val="3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7" name="Shape 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8" name="Shape 8"/>
          <p:cNvSpPr/>
          <p:nvPr>
            <p:ph type="body" idx="1"/>
          </p:nvPr>
        </p:nvSpPr>
        <p:spPr>
          <a:xfrm>
            <a:off x="1371600" y="3331698"/>
            <a:ext cx="6400800" cy="3467101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</a:lvl1pPr>
            <a:lvl2pPr marL="0" indent="457200" algn="ctr">
              <a:buClrTx/>
              <a:buSzTx/>
              <a:buFontTx/>
              <a:buNone/>
            </a:lvl2pPr>
            <a:lvl3pPr marL="0" indent="914400" algn="ctr">
              <a:buClrTx/>
              <a:buSzTx/>
              <a:buFontTx/>
              <a:buNone/>
            </a:lvl3pPr>
            <a:lvl4pPr marL="0" indent="1371600" algn="ctr">
              <a:buClrTx/>
              <a:buSzTx/>
              <a:buFontTx/>
              <a:buNone/>
            </a:lvl4pPr>
            <a:lvl5pPr marL="0" indent="1828800" algn="ctr">
              <a:buClrTx/>
              <a:buSzTx/>
              <a:buFont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One</a:t>
            </a:r>
            <a:endParaRPr sz="2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Two</a:t>
            </a:r>
            <a:endParaRPr sz="2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Three</a:t>
            </a:r>
            <a:endParaRPr sz="2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Four</a:t>
            </a:r>
            <a:endParaRPr sz="2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4100">
                <a:solidFill>
                  <a:srgbClr val="E8D38A"/>
                </a:solidFill>
                <a:effectLst>
                  <a:outerShdw sx="100000" sy="100000" kx="0" ky="0" algn="b" rotWithShape="0" blurRad="114300" dist="101600" dir="2700000">
                    <a:srgbClr val="000000">
                      <a:alpha val="4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40" name="Shape 4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One</a:t>
            </a:r>
            <a:endParaRPr sz="2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Two</a:t>
            </a:r>
            <a:endParaRPr sz="2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Three</a:t>
            </a:r>
            <a:endParaRPr sz="2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Four</a:t>
            </a:r>
            <a:endParaRPr sz="2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4100">
                <a:solidFill>
                  <a:srgbClr val="E8D38A"/>
                </a:solidFill>
                <a:effectLst>
                  <a:outerShdw sx="100000" sy="100000" kx="0" ky="0" algn="b" rotWithShape="0" blurRad="114300" dist="101600" dir="2700000">
                    <a:srgbClr val="000000">
                      <a:alpha val="4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44" name="Shape 44"/>
          <p:cNvSpPr/>
          <p:nvPr>
            <p:ph type="body" idx="1"/>
          </p:nvPr>
        </p:nvSpPr>
        <p:spPr>
          <a:xfrm>
            <a:off x="457200" y="274638"/>
            <a:ext cx="6019800" cy="65833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One</a:t>
            </a:r>
            <a:endParaRPr sz="2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Two</a:t>
            </a:r>
            <a:endParaRPr sz="2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Three</a:t>
            </a:r>
            <a:endParaRPr sz="2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Four</a:t>
            </a:r>
            <a:endParaRPr sz="2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45" name="Shape 4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4100">
                <a:solidFill>
                  <a:srgbClr val="E8D38A"/>
                </a:solidFill>
                <a:effectLst>
                  <a:outerShdw sx="100000" sy="100000" kx="0" ky="0" algn="b" rotWithShape="0" blurRad="114300" dist="101600" dir="2700000">
                    <a:srgbClr val="000000">
                      <a:alpha val="4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11" name="Shape 1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One</a:t>
            </a:r>
            <a:endParaRPr sz="2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Two</a:t>
            </a:r>
            <a:endParaRPr sz="2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Three</a:t>
            </a:r>
            <a:endParaRPr sz="2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Four</a:t>
            </a:r>
            <a:endParaRPr sz="2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12" name="Shape 1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>
            <p:ph type="title"/>
          </p:nvPr>
        </p:nvSpPr>
        <p:spPr>
          <a:xfrm>
            <a:off x="1600200" y="0"/>
            <a:ext cx="7086600" cy="24384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4800">
                <a:solidFill>
                  <a:srgbClr val="DCC678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4800">
                <a:solidFill>
                  <a:srgbClr val="DCC678"/>
                </a:solidFill>
                <a:effectLst>
                  <a:outerShdw sx="100000" sy="100000" kx="0" ky="0" algn="b" rotWithShape="0" blurRad="114300" dist="101600" dir="2700000">
                    <a:srgbClr val="000000">
                      <a:alpha val="4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15" name="Shape 15"/>
          <p:cNvSpPr/>
          <p:nvPr>
            <p:ph type="body" idx="1"/>
          </p:nvPr>
        </p:nvSpPr>
        <p:spPr>
          <a:xfrm>
            <a:off x="1600200" y="2507786"/>
            <a:ext cx="7086600" cy="3224213"/>
          </a:xfrm>
          <a:prstGeom prst="rect">
            <a:avLst/>
          </a:prstGeom>
        </p:spPr>
        <p:txBody>
          <a:bodyPr/>
          <a:lstStyle>
            <a:lvl1pPr marL="0" indent="73152">
              <a:spcBef>
                <a:spcPts val="400"/>
              </a:spcBef>
              <a:buClrTx/>
              <a:buSzTx/>
              <a:buFontTx/>
              <a:buNone/>
              <a:defRPr sz="2000"/>
            </a:lvl1pPr>
            <a:lvl2pPr marL="0" indent="585216">
              <a:spcBef>
                <a:spcPts val="400"/>
              </a:spcBef>
              <a:buClrTx/>
              <a:buSzTx/>
              <a:buFontTx/>
              <a:buNone/>
              <a:defRPr sz="2000"/>
            </a:lvl2pPr>
            <a:lvl3pPr marL="0" indent="905255">
              <a:spcBef>
                <a:spcPts val="400"/>
              </a:spcBef>
              <a:buClrTx/>
              <a:buSzTx/>
              <a:buFontTx/>
              <a:buNone/>
              <a:defRPr sz="2000"/>
            </a:lvl3pPr>
            <a:lvl4pPr marL="0" indent="1170431">
              <a:spcBef>
                <a:spcPts val="400"/>
              </a:spcBef>
              <a:buClrTx/>
              <a:buSzTx/>
              <a:buFontTx/>
              <a:buNone/>
              <a:defRPr sz="2000"/>
            </a:lvl4pPr>
            <a:lvl5pPr marL="0" indent="1362455">
              <a:spcBef>
                <a:spcPts val="400"/>
              </a:spcBef>
              <a:buClrTx/>
              <a:buSzTx/>
              <a:buFontTx/>
              <a:buNone/>
              <a:defRPr sz="2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One</a:t>
            </a:r>
            <a:endParaRPr sz="20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Two</a:t>
            </a:r>
            <a:endParaRPr sz="20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Three</a:t>
            </a:r>
            <a:endParaRPr sz="20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Four</a:t>
            </a:r>
            <a:endParaRPr sz="20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16" name="Shape 1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4100">
                <a:solidFill>
                  <a:srgbClr val="E8D38A"/>
                </a:solidFill>
                <a:effectLst>
                  <a:outerShdw sx="100000" sy="100000" kx="0" ky="0" algn="b" rotWithShape="0" blurRad="114300" dist="101600" dir="2700000">
                    <a:srgbClr val="000000">
                      <a:alpha val="4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 marL="892302" indent="-307086">
              <a:defRPr sz="2600"/>
            </a:lvl2pPr>
            <a:lvl3pPr marL="1202436" indent="-297180">
              <a:defRPr sz="2600"/>
            </a:lvl3pPr>
            <a:lvl4pPr marL="1434591" indent="-264160">
              <a:defRPr sz="2600"/>
            </a:lvl4pPr>
            <a:lvl5pPr marL="1626616" indent="-264160">
              <a:defRPr sz="26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FFFFFF"/>
                </a:solidFill>
              </a:rPr>
              <a:t>Body Level One</a:t>
            </a:r>
            <a:endParaRPr sz="26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FFFFFF"/>
                </a:solidFill>
              </a:rPr>
              <a:t>Body Level Two</a:t>
            </a:r>
            <a:endParaRPr sz="26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FFFFFF"/>
                </a:solidFill>
              </a:rPr>
              <a:t>Body Level Three</a:t>
            </a:r>
            <a:endParaRPr sz="26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FFFFFF"/>
                </a:solidFill>
              </a:rPr>
              <a:t>Body Level Four</a:t>
            </a:r>
            <a:endParaRPr sz="26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20" name="Shape 2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>
            <p:ph type="title"/>
          </p:nvPr>
        </p:nvSpPr>
        <p:spPr>
          <a:xfrm>
            <a:off x="457200" y="244287"/>
            <a:ext cx="8229600" cy="1200526"/>
          </a:xfrm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4100">
                <a:solidFill>
                  <a:srgbClr val="E8D38A"/>
                </a:solidFill>
                <a:effectLst>
                  <a:outerShdw sx="100000" sy="100000" kx="0" ky="0" algn="b" rotWithShape="0" blurRad="114300" dist="101600" dir="2700000">
                    <a:srgbClr val="000000">
                      <a:alpha val="4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23" name="Shape 23"/>
          <p:cNvSpPr/>
          <p:nvPr>
            <p:ph type="body" idx="1"/>
          </p:nvPr>
        </p:nvSpPr>
        <p:spPr>
          <a:xfrm>
            <a:off x="457200" y="1444812"/>
            <a:ext cx="4040188" cy="931487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500"/>
              </a:spcBef>
              <a:buClrTx/>
              <a:buSzTx/>
              <a:buFontTx/>
              <a:buNone/>
              <a:defRPr cap="all" sz="2400"/>
            </a:lvl1pPr>
            <a:lvl2pPr marL="0" indent="585216">
              <a:spcBef>
                <a:spcPts val="500"/>
              </a:spcBef>
              <a:buClrTx/>
              <a:buSzTx/>
              <a:buFontTx/>
              <a:buNone/>
              <a:defRPr cap="all" sz="2400"/>
            </a:lvl2pPr>
            <a:lvl3pPr marL="0" indent="905255">
              <a:spcBef>
                <a:spcPts val="500"/>
              </a:spcBef>
              <a:buClrTx/>
              <a:buSzTx/>
              <a:buFontTx/>
              <a:buNone/>
              <a:defRPr cap="all" sz="2400"/>
            </a:lvl3pPr>
            <a:lvl4pPr marL="0" indent="1170431">
              <a:spcBef>
                <a:spcPts val="500"/>
              </a:spcBef>
              <a:buClrTx/>
              <a:buSzTx/>
              <a:buFontTx/>
              <a:buNone/>
              <a:defRPr cap="all" sz="2400"/>
            </a:lvl4pPr>
            <a:lvl5pPr marL="0" indent="1362455">
              <a:spcBef>
                <a:spcPts val="500"/>
              </a:spcBef>
              <a:buClrTx/>
              <a:buSzTx/>
              <a:buFontTx/>
              <a:buNone/>
              <a:defRPr cap="all" sz="2400"/>
            </a:lvl5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2400">
                <a:solidFill>
                  <a:srgbClr val="FFFFFF"/>
                </a:solidFill>
              </a:rPr>
              <a:t>Body Level One</a:t>
            </a:r>
            <a:endParaRPr cap="all" sz="2400">
              <a:solidFill>
                <a:srgbClr val="FFFFFF"/>
              </a:solidFill>
            </a:endParaRPr>
          </a:p>
          <a:p>
            <a:pPr lvl="1">
              <a:defRPr cap="none" sz="1800">
                <a:solidFill>
                  <a:srgbClr val="000000"/>
                </a:solidFill>
              </a:defRPr>
            </a:pPr>
            <a:r>
              <a:rPr cap="all" sz="2400">
                <a:solidFill>
                  <a:srgbClr val="FFFFFF"/>
                </a:solidFill>
              </a:rPr>
              <a:t>Body Level Two</a:t>
            </a:r>
            <a:endParaRPr cap="all" sz="2400">
              <a:solidFill>
                <a:srgbClr val="FFFFFF"/>
              </a:solidFill>
            </a:endParaRPr>
          </a:p>
          <a:p>
            <a:pPr lvl="2">
              <a:defRPr cap="none" sz="1800">
                <a:solidFill>
                  <a:srgbClr val="000000"/>
                </a:solidFill>
              </a:defRPr>
            </a:pPr>
            <a:r>
              <a:rPr cap="all" sz="2400">
                <a:solidFill>
                  <a:srgbClr val="FFFFFF"/>
                </a:solidFill>
              </a:rPr>
              <a:t>Body Level Three</a:t>
            </a:r>
            <a:endParaRPr cap="all" sz="2400">
              <a:solidFill>
                <a:srgbClr val="FFFFFF"/>
              </a:solidFill>
            </a:endParaRPr>
          </a:p>
          <a:p>
            <a:pPr lvl="3">
              <a:defRPr cap="none" sz="1800">
                <a:solidFill>
                  <a:srgbClr val="000000"/>
                </a:solidFill>
              </a:defRPr>
            </a:pPr>
            <a:r>
              <a:rPr cap="all" sz="2400">
                <a:solidFill>
                  <a:srgbClr val="FFFFFF"/>
                </a:solidFill>
              </a:rPr>
              <a:t>Body Level Four</a:t>
            </a:r>
            <a:endParaRPr cap="all" sz="2400">
              <a:solidFill>
                <a:srgbClr val="FFFFFF"/>
              </a:solidFill>
            </a:endParaRPr>
          </a:p>
          <a:p>
            <a:pPr lvl="4">
              <a:defRPr cap="none" sz="1800">
                <a:solidFill>
                  <a:srgbClr val="000000"/>
                </a:solidFill>
              </a:defRPr>
            </a:pPr>
            <a:r>
              <a:rPr cap="all" sz="24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24" name="Shape 2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4100">
                <a:solidFill>
                  <a:srgbClr val="E8D38A"/>
                </a:solidFill>
                <a:effectLst>
                  <a:outerShdw sx="100000" sy="100000" kx="0" ky="0" algn="b" rotWithShape="0" blurRad="114300" dist="101600" dir="2700000">
                    <a:srgbClr val="000000">
                      <a:alpha val="4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27" name="Shape 2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 anchor="b"/>
          <a:lstStyle>
            <a:lvl1pPr algn="l">
              <a:defRPr b="0" sz="2200">
                <a:solidFill>
                  <a:srgbClr val="F4DB8A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200">
                <a:solidFill>
                  <a:srgbClr val="F4DB8A"/>
                </a:solidFill>
                <a:effectLst>
                  <a:outerShdw sx="100000" sy="100000" kx="0" ky="0" algn="b" rotWithShape="0" blurRad="114300" dist="101600" dir="2700000">
                    <a:srgbClr val="000000">
                      <a:alpha val="4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32" name="Shape 32"/>
          <p:cNvSpPr/>
          <p:nvPr>
            <p:ph type="body" idx="1"/>
          </p:nvPr>
        </p:nvSpPr>
        <p:spPr>
          <a:xfrm>
            <a:off x="457200" y="1524000"/>
            <a:ext cx="3008314" cy="5334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ClrTx/>
              <a:buSzTx/>
              <a:buFontTx/>
              <a:buNone/>
              <a:defRPr sz="1400"/>
            </a:lvl1pPr>
            <a:lvl2pPr marL="0" indent="585216">
              <a:spcBef>
                <a:spcPts val="300"/>
              </a:spcBef>
              <a:buClrTx/>
              <a:buSzTx/>
              <a:buFontTx/>
              <a:buNone/>
              <a:defRPr sz="1400"/>
            </a:lvl2pPr>
            <a:lvl3pPr marL="0" indent="905255">
              <a:spcBef>
                <a:spcPts val="300"/>
              </a:spcBef>
              <a:buClrTx/>
              <a:buSzTx/>
              <a:buFontTx/>
              <a:buNone/>
              <a:defRPr sz="1400"/>
            </a:lvl3pPr>
            <a:lvl4pPr marL="0" indent="1170431">
              <a:spcBef>
                <a:spcPts val="300"/>
              </a:spcBef>
              <a:buClrTx/>
              <a:buSzTx/>
              <a:buFontTx/>
              <a:buNone/>
              <a:defRPr sz="1400"/>
            </a:lvl4pPr>
            <a:lvl5pPr marL="0" indent="1362455">
              <a:spcBef>
                <a:spcPts val="300"/>
              </a:spcBef>
              <a:buClrTx/>
              <a:buSzTx/>
              <a:buFontTx/>
              <a:buNone/>
              <a:defRPr sz="1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Body Level One</a:t>
            </a:r>
            <a:endParaRPr sz="14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Body Level Two</a:t>
            </a:r>
            <a:endParaRPr sz="14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Body Level Three</a:t>
            </a:r>
            <a:endParaRPr sz="14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Body Level Four</a:t>
            </a:r>
            <a:endParaRPr sz="14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33" name="Shape 3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title"/>
          </p:nvPr>
        </p:nvSpPr>
        <p:spPr>
          <a:xfrm>
            <a:off x="1828800" y="0"/>
            <a:ext cx="5486400" cy="1131888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000"/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2000">
                <a:solidFill>
                  <a:srgbClr val="E8D38A"/>
                </a:solidFill>
                <a:effectLst>
                  <a:outerShdw sx="100000" sy="100000" kx="0" ky="0" algn="b" rotWithShape="0" blurRad="114300" dist="101600" dir="2700000">
                    <a:srgbClr val="000000">
                      <a:alpha val="4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36" name="Shape 36"/>
          <p:cNvSpPr/>
          <p:nvPr>
            <p:ph type="body" idx="1"/>
          </p:nvPr>
        </p:nvSpPr>
        <p:spPr>
          <a:xfrm>
            <a:off x="1828800" y="1166787"/>
            <a:ext cx="5486400" cy="2244852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300"/>
              </a:spcBef>
              <a:buClrTx/>
              <a:buSzTx/>
              <a:buFontTx/>
              <a:buNone/>
              <a:defRPr sz="1400"/>
            </a:lvl1pPr>
            <a:lvl2pPr algn="ctr">
              <a:spcBef>
                <a:spcPts val="300"/>
              </a:spcBef>
              <a:buClrTx/>
              <a:buFontTx/>
              <a:defRPr sz="1400"/>
            </a:lvl2pPr>
            <a:lvl3pPr marL="1225295" indent="-320039" algn="ctr">
              <a:spcBef>
                <a:spcPts val="300"/>
              </a:spcBef>
              <a:buClrTx/>
              <a:buFontTx/>
              <a:defRPr sz="1400"/>
            </a:lvl3pPr>
            <a:lvl4pPr marL="1454911" indent="-284480" algn="ctr">
              <a:spcBef>
                <a:spcPts val="300"/>
              </a:spcBef>
              <a:buClrTx/>
              <a:buFontTx/>
              <a:defRPr sz="1400"/>
            </a:lvl4pPr>
            <a:lvl5pPr marL="1646935" indent="-284479" algn="ctr">
              <a:spcBef>
                <a:spcPts val="300"/>
              </a:spcBef>
              <a:buClrTx/>
              <a:buFontTx/>
              <a:defRPr sz="1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Body Level One</a:t>
            </a:r>
            <a:endParaRPr sz="14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Body Level Two</a:t>
            </a:r>
            <a:endParaRPr sz="14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Body Level Three</a:t>
            </a:r>
            <a:endParaRPr sz="14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Body Level Four</a:t>
            </a:r>
            <a:endParaRPr sz="14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37" name="Shape 3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457200" y="92076"/>
            <a:ext cx="8229600" cy="1508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4100">
                <a:solidFill>
                  <a:srgbClr val="E8D38A"/>
                </a:solidFill>
                <a:effectLst>
                  <a:outerShdw sx="100000" sy="100000" kx="0" ky="0" algn="b" rotWithShape="0" blurRad="114300" dist="101600" dir="2700000">
                    <a:srgbClr val="000000">
                      <a:alpha val="4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One</a:t>
            </a:r>
            <a:endParaRPr sz="2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Two</a:t>
            </a:r>
            <a:endParaRPr sz="2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Three</a:t>
            </a:r>
            <a:endParaRPr sz="2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Four</a:t>
            </a:r>
            <a:endParaRPr sz="2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7924800" y="6604000"/>
            <a:ext cx="762000" cy="1778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b">
            <a:spAutoFit/>
          </a:bodyPr>
          <a:lstStyle>
            <a:lvl1pPr algn="r">
              <a:defRPr sz="1200">
                <a:solidFill>
                  <a:srgbClr val="BABABA"/>
                </a:solidFill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ransition spd="med" advClick="1"/>
  <p:txStyles>
    <p:titleStyle>
      <a:lvl1pPr algn="ctr">
        <a:defRPr b="1" sz="4100">
          <a:solidFill>
            <a:srgbClr val="E8D38A"/>
          </a:solidFill>
          <a:effectLst>
            <a:outerShdw sx="100000" sy="100000" kx="0" ky="0" algn="b" rotWithShape="0" blurRad="114300" dist="101600" dir="2700000">
              <a:srgbClr val="000000">
                <a:alpha val="40000"/>
              </a:srgbClr>
            </a:outerShdw>
          </a:effectLst>
          <a:latin typeface="Lucida Sans"/>
          <a:ea typeface="Lucida Sans"/>
          <a:cs typeface="Lucida Sans"/>
          <a:sym typeface="Lucida Sans"/>
        </a:defRPr>
      </a:lvl1pPr>
      <a:lvl2pPr algn="ctr">
        <a:defRPr b="1" sz="4100">
          <a:solidFill>
            <a:srgbClr val="E8D38A"/>
          </a:solidFill>
          <a:effectLst>
            <a:outerShdw sx="100000" sy="100000" kx="0" ky="0" algn="b" rotWithShape="0" blurRad="114300" dist="101600" dir="2700000">
              <a:srgbClr val="000000">
                <a:alpha val="40000"/>
              </a:srgbClr>
            </a:outerShdw>
          </a:effectLst>
          <a:latin typeface="Lucida Sans"/>
          <a:ea typeface="Lucida Sans"/>
          <a:cs typeface="Lucida Sans"/>
          <a:sym typeface="Lucida Sans"/>
        </a:defRPr>
      </a:lvl2pPr>
      <a:lvl3pPr algn="ctr">
        <a:defRPr b="1" sz="4100">
          <a:solidFill>
            <a:srgbClr val="E8D38A"/>
          </a:solidFill>
          <a:effectLst>
            <a:outerShdw sx="100000" sy="100000" kx="0" ky="0" algn="b" rotWithShape="0" blurRad="114300" dist="101600" dir="2700000">
              <a:srgbClr val="000000">
                <a:alpha val="40000"/>
              </a:srgbClr>
            </a:outerShdw>
          </a:effectLst>
          <a:latin typeface="Lucida Sans"/>
          <a:ea typeface="Lucida Sans"/>
          <a:cs typeface="Lucida Sans"/>
          <a:sym typeface="Lucida Sans"/>
        </a:defRPr>
      </a:lvl3pPr>
      <a:lvl4pPr algn="ctr">
        <a:defRPr b="1" sz="4100">
          <a:solidFill>
            <a:srgbClr val="E8D38A"/>
          </a:solidFill>
          <a:effectLst>
            <a:outerShdw sx="100000" sy="100000" kx="0" ky="0" algn="b" rotWithShape="0" blurRad="114300" dist="101600" dir="2700000">
              <a:srgbClr val="000000">
                <a:alpha val="40000"/>
              </a:srgbClr>
            </a:outerShdw>
          </a:effectLst>
          <a:latin typeface="Lucida Sans"/>
          <a:ea typeface="Lucida Sans"/>
          <a:cs typeface="Lucida Sans"/>
          <a:sym typeface="Lucida Sans"/>
        </a:defRPr>
      </a:lvl4pPr>
      <a:lvl5pPr algn="ctr">
        <a:defRPr b="1" sz="4100">
          <a:solidFill>
            <a:srgbClr val="E8D38A"/>
          </a:solidFill>
          <a:effectLst>
            <a:outerShdw sx="100000" sy="100000" kx="0" ky="0" algn="b" rotWithShape="0" blurRad="114300" dist="101600" dir="2700000">
              <a:srgbClr val="000000">
                <a:alpha val="40000"/>
              </a:srgbClr>
            </a:outerShdw>
          </a:effectLst>
          <a:latin typeface="Lucida Sans"/>
          <a:ea typeface="Lucida Sans"/>
          <a:cs typeface="Lucida Sans"/>
          <a:sym typeface="Lucida Sans"/>
        </a:defRPr>
      </a:lvl5pPr>
      <a:lvl6pPr algn="ctr">
        <a:defRPr b="1" sz="4100">
          <a:solidFill>
            <a:srgbClr val="E8D38A"/>
          </a:solidFill>
          <a:effectLst>
            <a:outerShdw sx="100000" sy="100000" kx="0" ky="0" algn="b" rotWithShape="0" blurRad="114300" dist="101600" dir="2700000">
              <a:srgbClr val="000000">
                <a:alpha val="40000"/>
              </a:srgbClr>
            </a:outerShdw>
          </a:effectLst>
          <a:latin typeface="Lucida Sans"/>
          <a:ea typeface="Lucida Sans"/>
          <a:cs typeface="Lucida Sans"/>
          <a:sym typeface="Lucida Sans"/>
        </a:defRPr>
      </a:lvl6pPr>
      <a:lvl7pPr algn="ctr">
        <a:defRPr b="1" sz="4100">
          <a:solidFill>
            <a:srgbClr val="E8D38A"/>
          </a:solidFill>
          <a:effectLst>
            <a:outerShdw sx="100000" sy="100000" kx="0" ky="0" algn="b" rotWithShape="0" blurRad="114300" dist="101600" dir="2700000">
              <a:srgbClr val="000000">
                <a:alpha val="40000"/>
              </a:srgbClr>
            </a:outerShdw>
          </a:effectLst>
          <a:latin typeface="Lucida Sans"/>
          <a:ea typeface="Lucida Sans"/>
          <a:cs typeface="Lucida Sans"/>
          <a:sym typeface="Lucida Sans"/>
        </a:defRPr>
      </a:lvl7pPr>
      <a:lvl8pPr algn="ctr">
        <a:defRPr b="1" sz="4100">
          <a:solidFill>
            <a:srgbClr val="E8D38A"/>
          </a:solidFill>
          <a:effectLst>
            <a:outerShdw sx="100000" sy="100000" kx="0" ky="0" algn="b" rotWithShape="0" blurRad="114300" dist="101600" dir="2700000">
              <a:srgbClr val="000000">
                <a:alpha val="40000"/>
              </a:srgbClr>
            </a:outerShdw>
          </a:effectLst>
          <a:latin typeface="Lucida Sans"/>
          <a:ea typeface="Lucida Sans"/>
          <a:cs typeface="Lucida Sans"/>
          <a:sym typeface="Lucida Sans"/>
        </a:defRPr>
      </a:lvl8pPr>
      <a:lvl9pPr algn="ctr">
        <a:defRPr b="1" sz="4100">
          <a:solidFill>
            <a:srgbClr val="E8D38A"/>
          </a:solidFill>
          <a:effectLst>
            <a:outerShdw sx="100000" sy="100000" kx="0" ky="0" algn="b" rotWithShape="0" blurRad="114300" dist="101600" dir="2700000">
              <a:srgbClr val="000000">
                <a:alpha val="40000"/>
              </a:srgbClr>
            </a:outerShdw>
          </a:effectLst>
          <a:latin typeface="Lucida Sans"/>
          <a:ea typeface="Lucida Sans"/>
          <a:cs typeface="Lucida Sans"/>
          <a:sym typeface="Lucida Sans"/>
        </a:defRPr>
      </a:lvl9pPr>
    </p:titleStyle>
    <p:bodyStyle>
      <a:lvl1pPr marL="548640" indent="-411480">
        <a:spcBef>
          <a:spcPts val="600"/>
        </a:spcBef>
        <a:buClr>
          <a:srgbClr val="F9F9F9"/>
        </a:buClr>
        <a:buSzPct val="65000"/>
        <a:buFont typeface="Wingdings 2"/>
        <a:buChar char=""/>
        <a:defRPr sz="2800">
          <a:solidFill>
            <a:srgbClr val="FFFFFF"/>
          </a:solidFill>
          <a:latin typeface="Book Antiqua"/>
          <a:ea typeface="Book Antiqua"/>
          <a:cs typeface="Book Antiqua"/>
          <a:sym typeface="Book Antiqua"/>
        </a:defRPr>
      </a:lvl1pPr>
      <a:lvl2pPr marL="915924" indent="-330708">
        <a:spcBef>
          <a:spcPts val="600"/>
        </a:spcBef>
        <a:buClr>
          <a:srgbClr val="F9F9F9"/>
        </a:buClr>
        <a:buSzPct val="80000"/>
        <a:buFont typeface="Wingdings 2"/>
        <a:buChar char="◼"/>
        <a:defRPr sz="2800">
          <a:solidFill>
            <a:srgbClr val="FFFFFF"/>
          </a:solidFill>
          <a:latin typeface="Book Antiqua"/>
          <a:ea typeface="Book Antiqua"/>
          <a:cs typeface="Book Antiqua"/>
          <a:sym typeface="Book Antiqua"/>
        </a:defRPr>
      </a:lvl2pPr>
      <a:lvl3pPr marL="1196201" indent="-290945">
        <a:spcBef>
          <a:spcPts val="600"/>
        </a:spcBef>
        <a:buClr>
          <a:srgbClr val="F9F9F9"/>
        </a:buClr>
        <a:buSzPct val="95000"/>
        <a:buFont typeface="Wingdings 2"/>
        <a:buChar char="▫"/>
        <a:defRPr sz="2800">
          <a:solidFill>
            <a:srgbClr val="FFFFFF"/>
          </a:solidFill>
          <a:latin typeface="Book Antiqua"/>
          <a:ea typeface="Book Antiqua"/>
          <a:cs typeface="Book Antiqua"/>
          <a:sym typeface="Book Antiqua"/>
        </a:defRPr>
      </a:lvl3pPr>
      <a:lvl4pPr marL="1426463" indent="-256032">
        <a:spcBef>
          <a:spcPts val="600"/>
        </a:spcBef>
        <a:buClr>
          <a:srgbClr val="F9F9F9"/>
        </a:buClr>
        <a:buSzPct val="100000"/>
        <a:buFont typeface="Wingdings 2"/>
        <a:buChar char=""/>
        <a:defRPr sz="2800">
          <a:solidFill>
            <a:srgbClr val="FFFFFF"/>
          </a:solidFill>
          <a:latin typeface="Book Antiqua"/>
          <a:ea typeface="Book Antiqua"/>
          <a:cs typeface="Book Antiqua"/>
          <a:sym typeface="Book Antiqua"/>
        </a:defRPr>
      </a:lvl4pPr>
      <a:lvl5pPr marL="1618488" indent="-256032">
        <a:spcBef>
          <a:spcPts val="600"/>
        </a:spcBef>
        <a:buClr>
          <a:srgbClr val="F9F9F9"/>
        </a:buClr>
        <a:buSzPct val="100000"/>
        <a:buFont typeface="Wingdings 2"/>
        <a:buChar char="◾"/>
        <a:defRPr sz="2800">
          <a:solidFill>
            <a:srgbClr val="FFFFFF"/>
          </a:solidFill>
          <a:latin typeface="Book Antiqua"/>
          <a:ea typeface="Book Antiqua"/>
          <a:cs typeface="Book Antiqua"/>
          <a:sym typeface="Book Antiqua"/>
        </a:defRPr>
      </a:lvl5pPr>
      <a:lvl6pPr marL="1866392" indent="-284480">
        <a:spcBef>
          <a:spcPts val="600"/>
        </a:spcBef>
        <a:buClr>
          <a:srgbClr val="F9F9F9"/>
        </a:buClr>
        <a:buSzPct val="100000"/>
        <a:buFont typeface="Wingdings 2"/>
        <a:buChar char=""/>
        <a:defRPr sz="2800">
          <a:solidFill>
            <a:srgbClr val="FFFFFF"/>
          </a:solidFill>
          <a:latin typeface="Book Antiqua"/>
          <a:ea typeface="Book Antiqua"/>
          <a:cs typeface="Book Antiqua"/>
          <a:sym typeface="Book Antiqua"/>
        </a:defRPr>
      </a:lvl6pPr>
      <a:lvl7pPr marL="2103120" indent="-320039">
        <a:spcBef>
          <a:spcPts val="600"/>
        </a:spcBef>
        <a:buClr>
          <a:srgbClr val="F9F9F9"/>
        </a:buClr>
        <a:buSzPct val="100000"/>
        <a:buFont typeface="Wingdings 2"/>
        <a:buChar char="●"/>
        <a:defRPr sz="2800">
          <a:solidFill>
            <a:srgbClr val="FFFFFF"/>
          </a:solidFill>
          <a:latin typeface="Book Antiqua"/>
          <a:ea typeface="Book Antiqua"/>
          <a:cs typeface="Book Antiqua"/>
          <a:sym typeface="Book Antiqua"/>
        </a:defRPr>
      </a:lvl7pPr>
      <a:lvl8pPr marL="2350007" indent="-365759">
        <a:spcBef>
          <a:spcPts val="600"/>
        </a:spcBef>
        <a:buClr>
          <a:srgbClr val="F9F9F9"/>
        </a:buClr>
        <a:buSzPct val="100000"/>
        <a:buFont typeface="Wingdings 2"/>
        <a:buChar char="●"/>
        <a:defRPr sz="2800">
          <a:solidFill>
            <a:srgbClr val="FFFFFF"/>
          </a:solidFill>
          <a:latin typeface="Book Antiqua"/>
          <a:ea typeface="Book Antiqua"/>
          <a:cs typeface="Book Antiqua"/>
          <a:sym typeface="Book Antiqua"/>
        </a:defRPr>
      </a:lvl8pPr>
      <a:lvl9pPr marL="2551175" indent="-365759">
        <a:spcBef>
          <a:spcPts val="600"/>
        </a:spcBef>
        <a:buClr>
          <a:srgbClr val="F9F9F9"/>
        </a:buClr>
        <a:buSzPct val="100000"/>
        <a:buFont typeface="Wingdings 2"/>
        <a:buChar char="●"/>
        <a:defRPr sz="2800">
          <a:solidFill>
            <a:srgbClr val="FFFFFF"/>
          </a:solidFill>
          <a:latin typeface="Book Antiqua"/>
          <a:ea typeface="Book Antiqua"/>
          <a:cs typeface="Book Antiqua"/>
          <a:sym typeface="Book Antiqua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Book Antiqua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Book Antiqua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Book Antiqua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Book Antiqua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Book Antiqua"/>
        </a:defRPr>
      </a:lvl5pPr>
      <a:lvl6pPr indent="2286000" algn="r">
        <a:defRPr sz="1200">
          <a:solidFill>
            <a:schemeClr val="tx1"/>
          </a:solidFill>
          <a:latin typeface="+mn-lt"/>
          <a:ea typeface="+mn-ea"/>
          <a:cs typeface="+mn-cs"/>
          <a:sym typeface="Book Antiqua"/>
        </a:defRPr>
      </a:lvl6pPr>
      <a:lvl7pPr indent="2743200" algn="r">
        <a:defRPr sz="1200">
          <a:solidFill>
            <a:schemeClr val="tx1"/>
          </a:solidFill>
          <a:latin typeface="+mn-lt"/>
          <a:ea typeface="+mn-ea"/>
          <a:cs typeface="+mn-cs"/>
          <a:sym typeface="Book Antiqua"/>
        </a:defRPr>
      </a:lvl7pPr>
      <a:lvl8pPr indent="3200400" algn="r">
        <a:defRPr sz="1200">
          <a:solidFill>
            <a:schemeClr val="tx1"/>
          </a:solidFill>
          <a:latin typeface="+mn-lt"/>
          <a:ea typeface="+mn-ea"/>
          <a:cs typeface="+mn-cs"/>
          <a:sym typeface="Book Antiqua"/>
        </a:defRPr>
      </a:lvl8pPr>
      <a:lvl9pPr indent="3657600" algn="r">
        <a:defRPr sz="1200">
          <a:solidFill>
            <a:schemeClr val="tx1"/>
          </a:solidFill>
          <a:latin typeface="+mn-lt"/>
          <a:ea typeface="+mn-ea"/>
          <a:cs typeface="+mn-cs"/>
          <a:sym typeface="Book Antiqua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eg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eg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eg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type="title"/>
          </p:nvPr>
        </p:nvSpPr>
        <p:spPr>
          <a:xfrm>
            <a:off x="422030" y="1371600"/>
            <a:ext cx="8229601" cy="1828800"/>
          </a:xfrm>
          <a:prstGeom prst="rect">
            <a:avLst/>
          </a:prstGeom>
        </p:spPr>
        <p:txBody>
          <a:bodyPr/>
          <a:lstStyle/>
          <a:p>
            <a:pPr lvl="0">
              <a:defRPr b="0" cap="none" sz="1800">
                <a:solidFill>
                  <a:srgbClr val="000000"/>
                </a:solidFill>
                <a:effectLst/>
              </a:defRPr>
            </a:pPr>
            <a:r>
              <a:rPr b="1" cap="all" sz="4800">
                <a:solidFill>
                  <a:srgbClr val="E8D38A"/>
                </a:solidFill>
                <a:effectLst>
                  <a:outerShdw sx="100000" sy="100000" kx="0" ky="0" algn="b" rotWithShape="0" blurRad="127000" dist="200000" dir="2700000">
                    <a:srgbClr val="000000">
                      <a:alpha val="30000"/>
                    </a:srgbClr>
                  </a:outerShdw>
                </a:effectLst>
              </a:rPr>
              <a:t>Narrow Complex Tachycardias</a:t>
            </a:r>
          </a:p>
        </p:txBody>
      </p:sp>
      <p:sp>
        <p:nvSpPr>
          <p:cNvPr id="50" name="Shape 50"/>
          <p:cNvSpPr/>
          <p:nvPr>
            <p:ph type="body" idx="1"/>
          </p:nvPr>
        </p:nvSpPr>
        <p:spPr>
          <a:xfrm>
            <a:off x="1371600" y="3331698"/>
            <a:ext cx="6400800" cy="17526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Dr. Isha Bansal</a:t>
            </a:r>
            <a:endParaRPr sz="28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MODERATOR: Dr. Shailendra Mane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105" name="image8.jpg" descr="29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4400" y="457200"/>
            <a:ext cx="7459519" cy="594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108" name="image9.jpg" descr="8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8200" y="685800"/>
            <a:ext cx="7239000" cy="52575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111" name="image10.jpg" descr="37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" y="990600"/>
            <a:ext cx="8534400" cy="4648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114" name="image11.jpg" descr="10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57200"/>
            <a:ext cx="8984458" cy="5867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117" name="image12.jpg" descr="38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9600" y="609600"/>
            <a:ext cx="7595260" cy="571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120" name="image13.jpg" descr="39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" y="0"/>
            <a:ext cx="7857178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123" name="image14.jpg" descr="3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00200" y="381000"/>
            <a:ext cx="6328508" cy="6248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126" name="image15.jpg" descr="3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71600" y="2895600"/>
            <a:ext cx="5911051" cy="3581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image16.jpg" descr="34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8200" y="457200"/>
            <a:ext cx="7515163" cy="213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130" name="image17.jpg" descr="3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9600" y="304800"/>
            <a:ext cx="7988469" cy="6019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133" name="image18.jpg" descr="1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9600" y="1066800"/>
            <a:ext cx="7954444" cy="4953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53" name="image2.jpg" descr="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" y="685800"/>
            <a:ext cx="8428960" cy="4800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136" name="image19.jpg" descr="1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0600" y="762000"/>
            <a:ext cx="7106512" cy="5105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139" name="image20.jpg" descr="1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5800" y="609600"/>
            <a:ext cx="7544745" cy="5410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142" name="image21.jpg" descr="14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5800" y="685800"/>
            <a:ext cx="7826668" cy="5410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145" name="image22.jpg" descr="15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000" y="685800"/>
            <a:ext cx="8216022" cy="5410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148" name="image23.jpg" descr="16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" y="685800"/>
            <a:ext cx="8172744" cy="5562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151" name="image24.jpg" descr="17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914400"/>
            <a:ext cx="8824687" cy="5486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154" name="image25.jpg" descr="18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95400" y="685800"/>
            <a:ext cx="6477000" cy="52599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157" name="image26.jpg" descr="19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85800"/>
            <a:ext cx="8648497" cy="571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160" name="image27.jpg" descr="35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4400" y="685800"/>
            <a:ext cx="7746274" cy="5029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163" name="image28.jpg" descr="20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799" y="609600"/>
            <a:ext cx="8403320" cy="5181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type="title"/>
          </p:nvPr>
        </p:nvSpPr>
        <p:spPr>
          <a:xfrm>
            <a:off x="1384300" y="-558800"/>
            <a:ext cx="7086600" cy="24384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6" name="Shape 56"/>
          <p:cNvSpPr/>
          <p:nvPr>
            <p:ph type="body" idx="1"/>
          </p:nvPr>
        </p:nvSpPr>
        <p:spPr>
          <a:xfrm>
            <a:off x="1384300" y="2025186"/>
            <a:ext cx="7086600" cy="3224213"/>
          </a:xfrm>
          <a:prstGeom prst="rect">
            <a:avLst/>
          </a:prstGeom>
        </p:spPr>
        <p:txBody>
          <a:bodyPr/>
          <a:lstStyle/>
          <a:p>
            <a:pPr lvl="0" marL="300037" indent="-300037">
              <a:spcBef>
                <a:spcPts val="6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FFFF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Re-entry (SVT, WPW)</a:t>
            </a:r>
            <a:endParaRPr b="1" sz="2800">
              <a:solidFill>
                <a:srgbClr val="FFFF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2" marL="1104900" indent="-190500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FFFF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Two parallel pathways with different rates and refractory periods</a:t>
            </a:r>
            <a:endParaRPr b="1" sz="2000">
              <a:solidFill>
                <a:srgbClr val="FFFF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2" marL="1104900" indent="-190500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FFFF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Something alters the refractory period and the alternative pathway becomes dominant</a:t>
            </a:r>
            <a:endParaRPr b="1" sz="2000">
              <a:solidFill>
                <a:srgbClr val="FFFF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2" marL="1104900" indent="-190500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FFFF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causes a unidirectional conduction block, and a circuitous conduction pathway forms. </a:t>
            </a:r>
          </a:p>
        </p:txBody>
      </p:sp>
      <p:sp>
        <p:nvSpPr>
          <p:cNvPr id="57" name="Shape 57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BABABA"/>
                </a:solidFill>
              </a:rPr>
            </a:fld>
          </a:p>
        </p:txBody>
      </p:sp>
      <p:grpSp>
        <p:nvGrpSpPr>
          <p:cNvPr id="62" name="Group 62"/>
          <p:cNvGrpSpPr/>
          <p:nvPr/>
        </p:nvGrpSpPr>
        <p:grpSpPr>
          <a:xfrm>
            <a:off x="6733971" y="5146309"/>
            <a:ext cx="1441859" cy="1340582"/>
            <a:chOff x="0" y="0"/>
            <a:chExt cx="1441858" cy="1340580"/>
          </a:xfrm>
        </p:grpSpPr>
        <p:sp>
          <p:nvSpPr>
            <p:cNvPr id="58" name="Shape 58"/>
            <p:cNvSpPr/>
            <p:nvPr/>
          </p:nvSpPr>
          <p:spPr>
            <a:xfrm rot="2295207">
              <a:off x="73229" y="327390"/>
              <a:ext cx="1295401" cy="685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7150" cap="flat">
              <a:solidFill>
                <a:srgbClr val="FAFD00"/>
              </a:solidFill>
              <a:prstDash val="sysDot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CC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59" name="Shape 59"/>
            <p:cNvSpPr/>
            <p:nvPr/>
          </p:nvSpPr>
          <p:spPr>
            <a:xfrm>
              <a:off x="530429" y="936990"/>
              <a:ext cx="76201" cy="76201"/>
            </a:xfrm>
            <a:prstGeom prst="line">
              <a:avLst/>
            </a:prstGeom>
            <a:noFill/>
            <a:ln w="57150" cap="flat">
              <a:solidFill>
                <a:srgbClr val="FAFD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60" name="Shape 60"/>
            <p:cNvSpPr/>
            <p:nvPr/>
          </p:nvSpPr>
          <p:spPr>
            <a:xfrm flipV="1">
              <a:off x="1245077" y="901419"/>
              <a:ext cx="16917" cy="74317"/>
            </a:xfrm>
            <a:prstGeom prst="line">
              <a:avLst/>
            </a:prstGeom>
            <a:noFill/>
            <a:ln w="57150" cap="flat">
              <a:solidFill>
                <a:srgbClr val="FAFD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61" name="Shape 61"/>
            <p:cNvSpPr/>
            <p:nvPr/>
          </p:nvSpPr>
          <p:spPr>
            <a:xfrm flipV="1">
              <a:off x="903765" y="404532"/>
              <a:ext cx="16916" cy="74317"/>
            </a:xfrm>
            <a:prstGeom prst="line">
              <a:avLst/>
            </a:prstGeom>
            <a:noFill/>
            <a:ln w="57150" cap="flat">
              <a:solidFill>
                <a:srgbClr val="FAFD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4421644" y="4987984"/>
            <a:ext cx="1443713" cy="1143001"/>
            <a:chOff x="0" y="0"/>
            <a:chExt cx="1443712" cy="1143000"/>
          </a:xfrm>
        </p:grpSpPr>
        <p:sp>
          <p:nvSpPr>
            <p:cNvPr id="63" name="Shape 63"/>
            <p:cNvSpPr/>
            <p:nvPr/>
          </p:nvSpPr>
          <p:spPr>
            <a:xfrm>
              <a:off x="76199" y="0"/>
              <a:ext cx="758979" cy="533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600" fill="norm" stroke="1" extrusionOk="0">
                  <a:moveTo>
                    <a:pt x="0" y="0"/>
                  </a:moveTo>
                  <a:cubicBezTo>
                    <a:pt x="6584" y="5684"/>
                    <a:pt x="13168" y="11368"/>
                    <a:pt x="16633" y="14779"/>
                  </a:cubicBezTo>
                  <a:cubicBezTo>
                    <a:pt x="20098" y="18189"/>
                    <a:pt x="19983" y="19326"/>
                    <a:pt x="20791" y="20463"/>
                  </a:cubicBezTo>
                  <a:cubicBezTo>
                    <a:pt x="21600" y="21600"/>
                    <a:pt x="21542" y="21600"/>
                    <a:pt x="21484" y="21600"/>
                  </a:cubicBezTo>
                </a:path>
              </a:pathLst>
            </a:custGeom>
            <a:noFill/>
            <a:ln w="57150" cap="flat">
              <a:solidFill>
                <a:srgbClr val="FAFD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2400">
                  <a:solidFill>
                    <a:srgbClr val="FFFFCC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64" name="Shape 64"/>
            <p:cNvSpPr/>
            <p:nvPr/>
          </p:nvSpPr>
          <p:spPr>
            <a:xfrm>
              <a:off x="0" y="457199"/>
              <a:ext cx="990600" cy="685802"/>
            </a:xfrm>
            <a:prstGeom prst="line">
              <a:avLst/>
            </a:prstGeom>
            <a:noFill/>
            <a:ln w="57150" cap="rnd">
              <a:solidFill>
                <a:srgbClr val="FAFD00"/>
              </a:solidFill>
              <a:prstDash val="sysDot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65" name="Shape 65"/>
            <p:cNvSpPr/>
            <p:nvPr/>
          </p:nvSpPr>
          <p:spPr>
            <a:xfrm flipV="1">
              <a:off x="762000" y="380999"/>
              <a:ext cx="228601" cy="381002"/>
            </a:xfrm>
            <a:prstGeom prst="line">
              <a:avLst/>
            </a:prstGeom>
            <a:noFill/>
            <a:ln w="76200" cap="flat">
              <a:solidFill>
                <a:srgbClr val="BE0E0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66" name="Shape 66"/>
            <p:cNvSpPr/>
            <p:nvPr/>
          </p:nvSpPr>
          <p:spPr>
            <a:xfrm>
              <a:off x="962937" y="152400"/>
              <a:ext cx="480776" cy="3114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ctr">
                <a:defRPr sz="1600">
                  <a:solidFill>
                    <a:srgbClr val="FFFFCC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600">
                  <a:solidFill>
                    <a:srgbClr val="FFFFCC"/>
                  </a:solidFill>
                </a:rPr>
                <a:t>PAC</a:t>
              </a:r>
            </a:p>
          </p:txBody>
        </p:sp>
      </p:grpSp>
      <p:sp>
        <p:nvSpPr>
          <p:cNvPr id="68" name="Shape 68"/>
          <p:cNvSpPr/>
          <p:nvPr/>
        </p:nvSpPr>
        <p:spPr>
          <a:xfrm>
            <a:off x="1638300" y="5041900"/>
            <a:ext cx="1366160" cy="1066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4" h="21600" fill="norm" stroke="1" extrusionOk="0">
                <a:moveTo>
                  <a:pt x="0" y="0"/>
                </a:moveTo>
                <a:cubicBezTo>
                  <a:pt x="6584" y="5684"/>
                  <a:pt x="13168" y="11368"/>
                  <a:pt x="16633" y="14779"/>
                </a:cubicBezTo>
                <a:cubicBezTo>
                  <a:pt x="20098" y="18189"/>
                  <a:pt x="19983" y="19326"/>
                  <a:pt x="20791" y="20463"/>
                </a:cubicBezTo>
                <a:cubicBezTo>
                  <a:pt x="21600" y="21600"/>
                  <a:pt x="21542" y="21600"/>
                  <a:pt x="21484" y="21600"/>
                </a:cubicBezTo>
              </a:path>
            </a:pathLst>
          </a:custGeom>
          <a:ln w="76200">
            <a:solidFill>
              <a:srgbClr val="FAFD00"/>
            </a:solidFill>
            <a:round/>
            <a:tailEnd type="triangle"/>
          </a:ln>
        </p:spPr>
        <p:txBody>
          <a:bodyPr lIns="0" tIns="0" rIns="0" bIns="0"/>
          <a:lstStyle/>
          <a:p>
            <a:pPr lvl="0">
              <a:defRPr sz="2400">
                <a:solidFill>
                  <a:srgbClr val="FFFF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</p:spTree>
  </p:cSld>
  <p:clrMapOvr>
    <a:masterClrMapping/>
  </p:clrMapOvr>
  <p:transition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166" name="image29.jpg" descr="2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" y="304800"/>
            <a:ext cx="7848600" cy="61410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169" name="image30.jpg" descr="24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" y="609600"/>
            <a:ext cx="8598525" cy="5334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172" name="image31.jpg" descr="2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304800"/>
            <a:ext cx="7696200" cy="61401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175" name="image32.jpg" descr="25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000" y="990600"/>
            <a:ext cx="8540295" cy="5257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178" name="image33.jpg" descr="40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85800"/>
            <a:ext cx="8841527" cy="5791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181" name="image34.jpg" descr="36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685800"/>
            <a:ext cx="8021012" cy="5181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BABABA"/>
                </a:solidFill>
              </a:rPr>
            </a:fld>
          </a:p>
        </p:txBody>
      </p:sp>
      <p:sp>
        <p:nvSpPr>
          <p:cNvPr id="184" name="Shape 184"/>
          <p:cNvSpPr/>
          <p:nvPr/>
        </p:nvSpPr>
        <p:spPr>
          <a:xfrm>
            <a:off x="304800" y="0"/>
            <a:ext cx="9448800" cy="1631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/>
            <a:r>
              <a:rPr b="1" sz="2400">
                <a:solidFill>
                  <a:srgbClr val="FFFF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60 yo with COPD c/o palpitations &amp; SOB.  The EKG shows:    		</a:t>
            </a:r>
            <a:r>
              <a:rPr b="1" sz="2800">
                <a:solidFill>
                  <a:srgbClr val="FFFF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</a:t>
            </a:r>
            <a:r>
              <a:rPr b="1">
                <a:solidFill>
                  <a:srgbClr val="FFFF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 Atrial Fibrillation</a:t>
            </a:r>
            <a:endParaRPr b="1">
              <a:solidFill>
                <a:srgbClr val="FFFF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/>
            <a:r>
              <a:rPr b="1">
                <a:solidFill>
                  <a:srgbClr val="FFFF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b. Premature Atrial Complexes</a:t>
            </a:r>
            <a:endParaRPr b="1">
              <a:solidFill>
                <a:srgbClr val="FFFF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/>
            <a:r>
              <a:rPr b="1">
                <a:solidFill>
                  <a:srgbClr val="FFFF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c.  Multi-Focal Atrial Tachycardia</a:t>
            </a:r>
            <a:endParaRPr b="1">
              <a:solidFill>
                <a:srgbClr val="FFFF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/>
            <a:r>
              <a:rPr b="1">
                <a:solidFill>
                  <a:srgbClr val="FFFF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d.  Paroxismal Atrial Tachycardia with block</a:t>
            </a:r>
          </a:p>
        </p:txBody>
      </p:sp>
      <p:pic>
        <p:nvPicPr>
          <p:cNvPr id="185" name="mfat2.jpg"/>
          <p:cNvPicPr/>
          <p:nvPr/>
        </p:nvPicPr>
        <p:blipFill>
          <a:blip r:embed="rId2">
            <a:extLst/>
          </a:blip>
          <a:srcRect l="0" t="3944" r="6571" b="0"/>
          <a:stretch>
            <a:fillRect/>
          </a:stretch>
        </p:blipFill>
        <p:spPr>
          <a:xfrm>
            <a:off x="292298" y="1993687"/>
            <a:ext cx="8559242" cy="42479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BABABA"/>
                </a:solidFill>
              </a:rPr>
            </a:fld>
          </a:p>
        </p:txBody>
      </p:sp>
      <p:sp>
        <p:nvSpPr>
          <p:cNvPr id="188" name="Shape 188"/>
          <p:cNvSpPr/>
          <p:nvPr>
            <p:ph type="body" idx="4294967295"/>
          </p:nvPr>
        </p:nvSpPr>
        <p:spPr>
          <a:xfrm>
            <a:off x="68688" y="-10558"/>
            <a:ext cx="7772401" cy="2590801"/>
          </a:xfrm>
          <a:prstGeom prst="rect">
            <a:avLst/>
          </a:prstGeom>
        </p:spPr>
        <p:txBody>
          <a:bodyPr lIns="44450" tIns="44450" rIns="44450" bIns="44450"/>
          <a:lstStyle/>
          <a:p>
            <a:pPr lvl="0" marL="342900" indent="-342900">
              <a:spcBef>
                <a:spcPts val="70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endParaRPr b="1" sz="2800">
              <a:solidFill>
                <a:srgbClr val="FFFF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1" marL="661307" indent="-204107">
              <a:spcBef>
                <a:spcPts val="400"/>
              </a:spcBef>
              <a:buClrTx/>
              <a:buSzPct val="100000"/>
              <a:buFont typeface="Wingdings"/>
              <a:buChar char="▪"/>
              <a:defRPr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FFFF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 waves of at least 3  different shapes</a:t>
            </a:r>
            <a:endParaRPr b="1" sz="2000">
              <a:solidFill>
                <a:srgbClr val="FFFF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1" marL="661307" indent="-204107">
              <a:spcBef>
                <a:spcPts val="400"/>
              </a:spcBef>
              <a:buClrTx/>
              <a:buSzPct val="100000"/>
              <a:buFont typeface="Wingdings"/>
              <a:buChar char="▪"/>
              <a:defRPr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FFFF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dominant atrial pacemaker </a:t>
            </a:r>
            <a:endParaRPr b="1" sz="2000">
              <a:solidFill>
                <a:srgbClr val="FFFF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1" marL="661307" indent="-204107">
              <a:spcBef>
                <a:spcPts val="400"/>
              </a:spcBef>
              <a:buClrTx/>
              <a:buSzPct val="100000"/>
              <a:buFont typeface="Wingdings"/>
              <a:buChar char="▪"/>
              <a:defRPr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FFFF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Rate greater than 100 bpm</a:t>
            </a:r>
            <a:endParaRPr b="1" sz="2000">
              <a:solidFill>
                <a:srgbClr val="FFFF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1" marL="661307" indent="-204107">
              <a:spcBef>
                <a:spcPts val="400"/>
              </a:spcBef>
              <a:buClrTx/>
              <a:buSzPct val="100000"/>
              <a:buFont typeface="Wingdings"/>
              <a:buChar char="▪"/>
              <a:defRPr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FFFF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Varying PR, RR, and PP intervals</a:t>
            </a:r>
            <a:endParaRPr b="1" sz="2000">
              <a:solidFill>
                <a:srgbClr val="FFFF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1" marL="661307" indent="-204107">
              <a:spcBef>
                <a:spcPts val="400"/>
              </a:spcBef>
              <a:buClrTx/>
              <a:buSzPct val="100000"/>
              <a:buFont typeface="Wingdings"/>
              <a:buChar char="▪"/>
              <a:defRPr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FFFF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Enhanced or triggered automaticity</a:t>
            </a:r>
          </a:p>
        </p:txBody>
      </p:sp>
      <p:pic>
        <p:nvPicPr>
          <p:cNvPr id="189" name="mfat2.jpg"/>
          <p:cNvPicPr/>
          <p:nvPr/>
        </p:nvPicPr>
        <p:blipFill>
          <a:blip r:embed="rId2">
            <a:extLst/>
          </a:blip>
          <a:srcRect l="0" t="4438" r="2236" b="0"/>
          <a:stretch>
            <a:fillRect/>
          </a:stretch>
        </p:blipFill>
        <p:spPr>
          <a:xfrm>
            <a:off x="144901" y="2610182"/>
            <a:ext cx="9143987" cy="3860796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Shape 190"/>
          <p:cNvSpPr/>
          <p:nvPr/>
        </p:nvSpPr>
        <p:spPr>
          <a:xfrm>
            <a:off x="1178460" y="5567134"/>
            <a:ext cx="2590801" cy="1066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8575">
            <a:solidFill>
              <a:srgbClr val="FF0000"/>
            </a:solidFill>
            <a:prstDash val="dash"/>
            <a:round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</p:spTree>
  </p:cSld>
  <p:clrMapOvr>
    <a:masterClrMapping/>
  </p:clrMapOvr>
  <p:transition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BABABA"/>
                </a:solidFill>
              </a:rPr>
            </a:fld>
          </a:p>
        </p:txBody>
      </p:sp>
      <p:sp>
        <p:nvSpPr>
          <p:cNvPr id="193" name="Shape 193"/>
          <p:cNvSpPr/>
          <p:nvPr>
            <p:ph type="body" idx="4294967295"/>
          </p:nvPr>
        </p:nvSpPr>
        <p:spPr>
          <a:xfrm>
            <a:off x="45272" y="122217"/>
            <a:ext cx="10287002" cy="1981201"/>
          </a:xfrm>
          <a:prstGeom prst="rect">
            <a:avLst/>
          </a:prstGeom>
        </p:spPr>
        <p:txBody>
          <a:bodyPr lIns="44450" tIns="44450" rIns="44450" bIns="44450"/>
          <a:lstStyle/>
          <a:p>
            <a:pPr lvl="0" marL="315468" indent="-315468" defTabSz="841247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b="1" sz="2576">
                <a:solidFill>
                  <a:srgbClr val="FFFF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56 year old presents with palpitations. EKG shows:</a:t>
            </a:r>
            <a:r>
              <a:rPr b="1" sz="2944">
                <a:solidFill>
                  <a:srgbClr val="FFFF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						</a:t>
            </a:r>
            <a:r>
              <a:rPr b="1" sz="2208">
                <a:solidFill>
                  <a:srgbClr val="FFFF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 Atrial fibrillation</a:t>
            </a:r>
            <a:endParaRPr b="1" sz="2208">
              <a:solidFill>
                <a:srgbClr val="FFFF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marL="315468" indent="-315468" defTabSz="841247">
              <a:lnSpc>
                <a:spcPct val="90000"/>
              </a:lnSpc>
              <a:spcBef>
                <a:spcPts val="50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b="1" sz="2208">
                <a:solidFill>
                  <a:srgbClr val="FFFF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		b. Atrial flutter	</a:t>
            </a:r>
            <a:endParaRPr b="1" sz="2208">
              <a:solidFill>
                <a:srgbClr val="FFFF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marL="315468" indent="-315468" defTabSz="841247">
              <a:lnSpc>
                <a:spcPct val="90000"/>
              </a:lnSpc>
              <a:spcBef>
                <a:spcPts val="50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b="1" sz="2208">
                <a:solidFill>
                  <a:srgbClr val="FFFF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		c. Left anterior fasicular block</a:t>
            </a:r>
            <a:endParaRPr b="1" sz="2208">
              <a:solidFill>
                <a:srgbClr val="FFFF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marL="315468" indent="-315468" defTabSz="841247">
              <a:lnSpc>
                <a:spcPct val="90000"/>
              </a:lnSpc>
              <a:spcBef>
                <a:spcPts val="50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b="1" sz="2208">
                <a:solidFill>
                  <a:srgbClr val="FFFF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		d. RBBB</a:t>
            </a:r>
          </a:p>
        </p:txBody>
      </p:sp>
      <p:pic>
        <p:nvPicPr>
          <p:cNvPr id="194" name="0000081D.jpg"/>
          <p:cNvPicPr/>
          <p:nvPr/>
        </p:nvPicPr>
        <p:blipFill>
          <a:blip r:embed="rId2">
            <a:extLst/>
          </a:blip>
          <a:srcRect l="0" t="4843" r="3350" b="19273"/>
          <a:stretch>
            <a:fillRect/>
          </a:stretch>
        </p:blipFill>
        <p:spPr>
          <a:xfrm>
            <a:off x="0" y="2495029"/>
            <a:ext cx="9144116" cy="39963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BABABA"/>
                </a:solidFill>
              </a:rPr>
            </a:fld>
          </a:p>
        </p:txBody>
      </p:sp>
      <p:sp>
        <p:nvSpPr>
          <p:cNvPr id="197" name="Shape 197"/>
          <p:cNvSpPr/>
          <p:nvPr>
            <p:ph type="body" idx="4294967295"/>
          </p:nvPr>
        </p:nvSpPr>
        <p:spPr>
          <a:xfrm>
            <a:off x="-1" y="228600"/>
            <a:ext cx="9031962" cy="2716440"/>
          </a:xfrm>
          <a:prstGeom prst="rect">
            <a:avLst/>
          </a:prstGeom>
        </p:spPr>
        <p:txBody>
          <a:bodyPr lIns="44450" tIns="44450" rIns="44450" bIns="44450"/>
          <a:lstStyle/>
          <a:p>
            <a:pPr lvl="1" marL="285750" indent="171450">
              <a:lnSpc>
                <a:spcPct val="90000"/>
              </a:lnSpc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FFFF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B.  ATRIAL FLUTTER : </a:t>
            </a:r>
            <a:r>
              <a:rPr b="1" sz="2400">
                <a:solidFill>
                  <a:srgbClr val="FFFF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Rapid, regular flutter (F) waves at 250-350 per minute </a:t>
            </a:r>
            <a:r>
              <a:rPr sz="2400">
                <a:solidFill>
                  <a:srgbClr val="FFFF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(ventricular conduction 1:2, ie ~150bpm)</a:t>
            </a:r>
            <a:endParaRPr sz="2400">
              <a:solidFill>
                <a:srgbClr val="FFFF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1" marL="702128" indent="-244928">
              <a:lnSpc>
                <a:spcPct val="90000"/>
              </a:lnSpc>
              <a:spcBef>
                <a:spcPts val="500"/>
              </a:spcBef>
              <a:buClrTx/>
              <a:buSzPct val="100000"/>
              <a:buFont typeface="Wingdings"/>
              <a:buChar char="▪"/>
              <a:defRPr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FFFF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Sawtooth pattern of F waves in leads 2, 3 and AVF</a:t>
            </a:r>
            <a:endParaRPr b="1" sz="2400">
              <a:solidFill>
                <a:srgbClr val="FFFF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1" marL="702128" indent="-244928">
              <a:lnSpc>
                <a:spcPct val="90000"/>
              </a:lnSpc>
              <a:spcBef>
                <a:spcPts val="500"/>
              </a:spcBef>
              <a:buClrTx/>
              <a:buSzPct val="100000"/>
              <a:buFont typeface="Wingdings"/>
              <a:buChar char="▪"/>
              <a:defRPr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FFFF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Little evidence of atrial activity in lead 1</a:t>
            </a:r>
            <a:endParaRPr b="1" sz="2400">
              <a:solidFill>
                <a:srgbClr val="FFFF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1" marL="702128" indent="-244928">
              <a:lnSpc>
                <a:spcPct val="90000"/>
              </a:lnSpc>
              <a:spcBef>
                <a:spcPts val="500"/>
              </a:spcBef>
              <a:buClrTx/>
              <a:buSzPct val="100000"/>
              <a:buFont typeface="Wingdings"/>
              <a:buChar char="▪"/>
              <a:defRPr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FFFF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AV conduction variable, QRS typically normal width</a:t>
            </a:r>
            <a:endParaRPr b="1" sz="2400">
              <a:solidFill>
                <a:srgbClr val="FFFF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1" marL="702128" indent="-244928">
              <a:lnSpc>
                <a:spcPct val="90000"/>
              </a:lnSpc>
              <a:spcBef>
                <a:spcPts val="500"/>
              </a:spcBef>
              <a:buClrTx/>
              <a:buSzPct val="100000"/>
              <a:buFont typeface="Wingdings"/>
              <a:buChar char="▪"/>
              <a:defRPr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FFFF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Enhanced automaticity leading to circuitous conduction/reentry</a:t>
            </a:r>
          </a:p>
        </p:txBody>
      </p:sp>
      <p:pic>
        <p:nvPicPr>
          <p:cNvPr id="198" name="0000081D.jpg"/>
          <p:cNvPicPr/>
          <p:nvPr/>
        </p:nvPicPr>
        <p:blipFill>
          <a:blip r:embed="rId2">
            <a:extLst/>
          </a:blip>
          <a:srcRect l="0" t="4843" r="0" b="19273"/>
          <a:stretch>
            <a:fillRect/>
          </a:stretch>
        </p:blipFill>
        <p:spPr>
          <a:xfrm>
            <a:off x="-1588" y="2895599"/>
            <a:ext cx="9034953" cy="3345763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Shape 199"/>
          <p:cNvSpPr/>
          <p:nvPr/>
        </p:nvSpPr>
        <p:spPr>
          <a:xfrm>
            <a:off x="401369" y="4728934"/>
            <a:ext cx="1600201" cy="1"/>
          </a:xfrm>
          <a:prstGeom prst="line">
            <a:avLst/>
          </a:prstGeom>
          <a:ln>
            <a:solidFill>
              <a:srgbClr val="FF0000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type="title"/>
          </p:nvPr>
        </p:nvSpPr>
        <p:spPr>
          <a:xfrm>
            <a:off x="1409700" y="-1385135"/>
            <a:ext cx="7086600" cy="2438401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71" name="Shape 71"/>
          <p:cNvSpPr/>
          <p:nvPr>
            <p:ph type="body" idx="1"/>
          </p:nvPr>
        </p:nvSpPr>
        <p:spPr>
          <a:xfrm>
            <a:off x="1409700" y="1816893"/>
            <a:ext cx="7086600" cy="3224214"/>
          </a:xfrm>
          <a:prstGeom prst="rect">
            <a:avLst/>
          </a:prstGeom>
        </p:spPr>
        <p:txBody>
          <a:bodyPr/>
          <a:lstStyle/>
          <a:p>
            <a:pPr lvl="0" marL="294036" indent="-294036" defTabSz="896111">
              <a:spcBef>
                <a:spcPts val="6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b="1" sz="2744">
                <a:solidFill>
                  <a:srgbClr val="FFFF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Enhanced or Triggered  (PACs, PVCs, Afib, MFAT)</a:t>
            </a:r>
            <a:endParaRPr b="1" sz="2744">
              <a:solidFill>
                <a:srgbClr val="FFFF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2" marL="1082802" indent="-186690" defTabSz="896111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b="1" sz="1960">
                <a:solidFill>
                  <a:srgbClr val="FFFF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Conduction cells act as Pacemaker cells  </a:t>
            </a:r>
            <a:endParaRPr b="1" sz="1960">
              <a:solidFill>
                <a:srgbClr val="FFFF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2" marL="1082802" indent="-186690" defTabSz="896111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b="1" sz="1960">
                <a:solidFill>
                  <a:srgbClr val="FFFF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Conduction cells can be enhanced and become dominant in the setting of ischemia, sepsis, electrolyte imbalance or toxins. </a:t>
            </a:r>
            <a:endParaRPr b="1" sz="1960">
              <a:solidFill>
                <a:srgbClr val="FFFF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marL="252031" indent="-252031" defTabSz="896111">
              <a:spcBef>
                <a:spcPts val="500"/>
              </a:spcBef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b="1" sz="2352">
                <a:solidFill>
                  <a:srgbClr val="FFFF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Some dysrhythmias start with enhanced or triggered activity, but follow a circuitous pathway seen in re-entry.  (Atrial flutter, Vtach)</a:t>
            </a:r>
          </a:p>
        </p:txBody>
      </p:sp>
      <p:sp>
        <p:nvSpPr>
          <p:cNvPr id="72" name="Shape 7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BABABA"/>
                </a:solidFill>
              </a:rPr>
            </a:fld>
          </a:p>
        </p:txBody>
      </p:sp>
      <p:grpSp>
        <p:nvGrpSpPr>
          <p:cNvPr id="77" name="Group 77"/>
          <p:cNvGrpSpPr/>
          <p:nvPr/>
        </p:nvGrpSpPr>
        <p:grpSpPr>
          <a:xfrm>
            <a:off x="1828799" y="5181600"/>
            <a:ext cx="1594761" cy="1066800"/>
            <a:chOff x="0" y="0"/>
            <a:chExt cx="1594759" cy="1066800"/>
          </a:xfrm>
        </p:grpSpPr>
        <p:sp>
          <p:nvSpPr>
            <p:cNvPr id="73" name="Shape 73"/>
            <p:cNvSpPr/>
            <p:nvPr/>
          </p:nvSpPr>
          <p:spPr>
            <a:xfrm>
              <a:off x="685799" y="0"/>
              <a:ext cx="685802" cy="381000"/>
            </a:xfrm>
            <a:prstGeom prst="line">
              <a:avLst/>
            </a:prstGeom>
            <a:noFill/>
            <a:ln w="57150" cap="rnd">
              <a:solidFill>
                <a:srgbClr val="FAFD00"/>
              </a:solidFill>
              <a:prstDash val="sysDot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74" name="Shape 74"/>
            <p:cNvSpPr/>
            <p:nvPr/>
          </p:nvSpPr>
          <p:spPr>
            <a:xfrm>
              <a:off x="228600" y="0"/>
              <a:ext cx="1366160" cy="1066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600" fill="norm" stroke="1" extrusionOk="0">
                  <a:moveTo>
                    <a:pt x="0" y="0"/>
                  </a:moveTo>
                  <a:cubicBezTo>
                    <a:pt x="6584" y="5684"/>
                    <a:pt x="13168" y="11368"/>
                    <a:pt x="16633" y="14779"/>
                  </a:cubicBezTo>
                  <a:cubicBezTo>
                    <a:pt x="20098" y="18189"/>
                    <a:pt x="19983" y="19326"/>
                    <a:pt x="20791" y="20463"/>
                  </a:cubicBezTo>
                  <a:cubicBezTo>
                    <a:pt x="21600" y="21600"/>
                    <a:pt x="21542" y="21600"/>
                    <a:pt x="21484" y="21600"/>
                  </a:cubicBezTo>
                </a:path>
              </a:pathLst>
            </a:custGeom>
            <a:noFill/>
            <a:ln w="76200" cap="flat">
              <a:solidFill>
                <a:srgbClr val="FAFD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2400">
                  <a:solidFill>
                    <a:srgbClr val="FFFFCC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75" name="Shape 75"/>
            <p:cNvSpPr/>
            <p:nvPr/>
          </p:nvSpPr>
          <p:spPr>
            <a:xfrm>
              <a:off x="152399" y="457200"/>
              <a:ext cx="685802" cy="381000"/>
            </a:xfrm>
            <a:prstGeom prst="line">
              <a:avLst/>
            </a:prstGeom>
            <a:noFill/>
            <a:ln w="57150" cap="rnd">
              <a:solidFill>
                <a:srgbClr val="FAFD00"/>
              </a:solidFill>
              <a:prstDash val="sysDot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76" name="Shape 76"/>
            <p:cNvSpPr/>
            <p:nvPr/>
          </p:nvSpPr>
          <p:spPr>
            <a:xfrm>
              <a:off x="-1" y="685800"/>
              <a:ext cx="685802" cy="381000"/>
            </a:xfrm>
            <a:prstGeom prst="line">
              <a:avLst/>
            </a:prstGeom>
            <a:noFill/>
            <a:ln w="57150" cap="rnd">
              <a:solidFill>
                <a:srgbClr val="FAFD00"/>
              </a:solidFill>
              <a:prstDash val="sysDot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4279900" y="5105399"/>
            <a:ext cx="2133601" cy="1219202"/>
            <a:chOff x="0" y="0"/>
            <a:chExt cx="2133600" cy="1219200"/>
          </a:xfrm>
        </p:grpSpPr>
        <p:sp>
          <p:nvSpPr>
            <p:cNvPr id="78" name="Shape 78"/>
            <p:cNvSpPr/>
            <p:nvPr/>
          </p:nvSpPr>
          <p:spPr>
            <a:xfrm>
              <a:off x="685799" y="0"/>
              <a:ext cx="1447802" cy="1066800"/>
            </a:xfrm>
            <a:prstGeom prst="line">
              <a:avLst/>
            </a:prstGeom>
            <a:noFill/>
            <a:ln w="76200" cap="rnd">
              <a:solidFill>
                <a:srgbClr val="FAFD00"/>
              </a:solidFill>
              <a:prstDash val="sysDot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79" name="Shape 79"/>
            <p:cNvSpPr/>
            <p:nvPr/>
          </p:nvSpPr>
          <p:spPr>
            <a:xfrm>
              <a:off x="228600" y="-1"/>
              <a:ext cx="986671" cy="762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600" fill="norm" stroke="1" extrusionOk="0">
                  <a:moveTo>
                    <a:pt x="0" y="0"/>
                  </a:moveTo>
                  <a:cubicBezTo>
                    <a:pt x="6584" y="5684"/>
                    <a:pt x="13168" y="11368"/>
                    <a:pt x="16633" y="14779"/>
                  </a:cubicBezTo>
                  <a:cubicBezTo>
                    <a:pt x="20098" y="18189"/>
                    <a:pt x="19983" y="19326"/>
                    <a:pt x="20791" y="20463"/>
                  </a:cubicBezTo>
                  <a:cubicBezTo>
                    <a:pt x="21600" y="21600"/>
                    <a:pt x="21542" y="21600"/>
                    <a:pt x="21484" y="21600"/>
                  </a:cubicBezTo>
                </a:path>
              </a:pathLst>
            </a:custGeom>
            <a:noFill/>
            <a:ln w="57150" cap="flat">
              <a:solidFill>
                <a:srgbClr val="FAFD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2400">
                  <a:solidFill>
                    <a:srgbClr val="FFFFCC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80" name="Shape 80"/>
            <p:cNvSpPr/>
            <p:nvPr/>
          </p:nvSpPr>
          <p:spPr>
            <a:xfrm>
              <a:off x="152399" y="457200"/>
              <a:ext cx="685802" cy="381000"/>
            </a:xfrm>
            <a:prstGeom prst="line">
              <a:avLst/>
            </a:prstGeom>
            <a:noFill/>
            <a:ln w="57150" cap="rnd">
              <a:solidFill>
                <a:srgbClr val="FAFD00"/>
              </a:solidFill>
              <a:prstDash val="sysDot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81" name="Shape 81"/>
            <p:cNvSpPr/>
            <p:nvPr/>
          </p:nvSpPr>
          <p:spPr>
            <a:xfrm>
              <a:off x="0" y="761999"/>
              <a:ext cx="1447800" cy="457202"/>
            </a:xfrm>
            <a:prstGeom prst="line">
              <a:avLst/>
            </a:prstGeom>
            <a:noFill/>
            <a:ln w="57150" cap="rnd">
              <a:solidFill>
                <a:srgbClr val="FAFD00"/>
              </a:solidFill>
              <a:prstDash val="sysDot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</p:grpSp>
      <p:grpSp>
        <p:nvGrpSpPr>
          <p:cNvPr id="87" name="Group 87"/>
          <p:cNvGrpSpPr/>
          <p:nvPr/>
        </p:nvGrpSpPr>
        <p:grpSpPr>
          <a:xfrm>
            <a:off x="7013371" y="5006609"/>
            <a:ext cx="1441859" cy="1340582"/>
            <a:chOff x="0" y="0"/>
            <a:chExt cx="1441858" cy="1340580"/>
          </a:xfrm>
        </p:grpSpPr>
        <p:sp>
          <p:nvSpPr>
            <p:cNvPr id="83" name="Shape 83"/>
            <p:cNvSpPr/>
            <p:nvPr/>
          </p:nvSpPr>
          <p:spPr>
            <a:xfrm rot="2295207">
              <a:off x="73229" y="327390"/>
              <a:ext cx="1295401" cy="685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57150" cap="flat">
              <a:solidFill>
                <a:srgbClr val="FAFD00"/>
              </a:solidFill>
              <a:prstDash val="sysDot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CC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84" name="Shape 84"/>
            <p:cNvSpPr/>
            <p:nvPr/>
          </p:nvSpPr>
          <p:spPr>
            <a:xfrm>
              <a:off x="530429" y="936990"/>
              <a:ext cx="76201" cy="76201"/>
            </a:xfrm>
            <a:prstGeom prst="line">
              <a:avLst/>
            </a:prstGeom>
            <a:noFill/>
            <a:ln w="57150" cap="flat">
              <a:solidFill>
                <a:srgbClr val="FAFD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85" name="Shape 85"/>
            <p:cNvSpPr/>
            <p:nvPr/>
          </p:nvSpPr>
          <p:spPr>
            <a:xfrm flipV="1">
              <a:off x="1245077" y="901419"/>
              <a:ext cx="16917" cy="74317"/>
            </a:xfrm>
            <a:prstGeom prst="line">
              <a:avLst/>
            </a:prstGeom>
            <a:noFill/>
            <a:ln w="57150" cap="flat">
              <a:solidFill>
                <a:srgbClr val="FAFD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86" name="Shape 86"/>
            <p:cNvSpPr/>
            <p:nvPr/>
          </p:nvSpPr>
          <p:spPr>
            <a:xfrm flipV="1">
              <a:off x="903765" y="404532"/>
              <a:ext cx="16916" cy="74317"/>
            </a:xfrm>
            <a:prstGeom prst="line">
              <a:avLst/>
            </a:prstGeom>
            <a:noFill/>
            <a:ln w="57150" cap="flat">
              <a:solidFill>
                <a:srgbClr val="FAFD00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BABABA"/>
                </a:solidFill>
              </a:rPr>
            </a:fld>
          </a:p>
        </p:txBody>
      </p:sp>
      <p:sp>
        <p:nvSpPr>
          <p:cNvPr id="202" name="Shape 202"/>
          <p:cNvSpPr/>
          <p:nvPr>
            <p:ph type="body" idx="4294967295"/>
          </p:nvPr>
        </p:nvSpPr>
        <p:spPr>
          <a:xfrm>
            <a:off x="228599" y="0"/>
            <a:ext cx="10287002" cy="1981200"/>
          </a:xfrm>
          <a:prstGeom prst="rect">
            <a:avLst/>
          </a:prstGeom>
        </p:spPr>
        <p:txBody>
          <a:bodyPr lIns="44450" tIns="44450" rIns="44450" bIns="44450"/>
          <a:lstStyle/>
          <a:p>
            <a:pPr lvl="0" marL="315468" indent="-315468" defTabSz="841247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b="1" sz="2576">
                <a:solidFill>
                  <a:srgbClr val="FFFF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46 year old presents with palpitations. EKG shows:</a:t>
            </a:r>
            <a:r>
              <a:rPr b="1" sz="2944">
                <a:solidFill>
                  <a:srgbClr val="FFFF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						</a:t>
            </a:r>
            <a:r>
              <a:rPr b="1" sz="2208">
                <a:solidFill>
                  <a:srgbClr val="FFFF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 Atrial fibrillation</a:t>
            </a:r>
            <a:endParaRPr b="1" sz="2208">
              <a:solidFill>
                <a:srgbClr val="FFFF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marL="315468" indent="-315468" defTabSz="841247">
              <a:lnSpc>
                <a:spcPct val="90000"/>
              </a:lnSpc>
              <a:spcBef>
                <a:spcPts val="50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b="1" sz="2208">
                <a:solidFill>
                  <a:srgbClr val="FFFF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		b. Atrial flutter	</a:t>
            </a:r>
            <a:endParaRPr b="1" sz="2208">
              <a:solidFill>
                <a:srgbClr val="FFFF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marL="315468" indent="-315468" defTabSz="841247">
              <a:lnSpc>
                <a:spcPct val="90000"/>
              </a:lnSpc>
              <a:spcBef>
                <a:spcPts val="50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b="1" sz="2208">
                <a:solidFill>
                  <a:srgbClr val="FFFF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		c. Left anterior fasicular block</a:t>
            </a:r>
            <a:endParaRPr b="1" sz="2208">
              <a:solidFill>
                <a:srgbClr val="FFFF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marL="315468" indent="-315468" defTabSz="841247">
              <a:lnSpc>
                <a:spcPct val="90000"/>
              </a:lnSpc>
              <a:spcBef>
                <a:spcPts val="50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b="1" sz="2208">
                <a:solidFill>
                  <a:srgbClr val="FFFF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		d. RBBB</a:t>
            </a:r>
          </a:p>
        </p:txBody>
      </p:sp>
      <p:pic>
        <p:nvPicPr>
          <p:cNvPr id="203" name="afib1.png"/>
          <p:cNvPicPr/>
          <p:nvPr/>
        </p:nvPicPr>
        <p:blipFill>
          <a:blip r:embed="rId2">
            <a:extLst/>
          </a:blip>
          <a:srcRect l="2619" t="20501" r="5136" b="41007"/>
          <a:stretch>
            <a:fillRect/>
          </a:stretch>
        </p:blipFill>
        <p:spPr>
          <a:xfrm>
            <a:off x="-1" y="2438400"/>
            <a:ext cx="9143980" cy="35898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BABABA"/>
                </a:solidFill>
              </a:rPr>
            </a:fld>
          </a:p>
        </p:txBody>
      </p:sp>
      <p:sp>
        <p:nvSpPr>
          <p:cNvPr id="206" name="Shape 206"/>
          <p:cNvSpPr/>
          <p:nvPr>
            <p:ph type="body" idx="4294967295"/>
          </p:nvPr>
        </p:nvSpPr>
        <p:spPr>
          <a:xfrm>
            <a:off x="228599" y="0"/>
            <a:ext cx="9906002" cy="1981200"/>
          </a:xfrm>
          <a:prstGeom prst="rect">
            <a:avLst/>
          </a:prstGeom>
        </p:spPr>
        <p:txBody>
          <a:bodyPr lIns="44450" tIns="44450" rIns="44450" bIns="44450"/>
          <a:lstStyle/>
          <a:p>
            <a:pPr lvl="0" marL="253745" indent="-253745" defTabSz="676655"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b="1" sz="2368">
                <a:solidFill>
                  <a:srgbClr val="FFFF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EKG shows:</a:t>
            </a:r>
            <a:r>
              <a:rPr b="1" sz="2664">
                <a:solidFill>
                  <a:srgbClr val="FFFF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b="1" sz="2072">
                <a:solidFill>
                  <a:srgbClr val="FFFF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 Atrial fibrillation</a:t>
            </a:r>
            <a:endParaRPr b="1" sz="2072">
              <a:solidFill>
                <a:srgbClr val="FFFF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1" marL="643763" indent="-305435" defTabSz="676655">
              <a:spcBef>
                <a:spcPts val="500"/>
              </a:spcBef>
              <a:buClrTx/>
              <a:buSzPct val="100000"/>
              <a:buFontTx/>
              <a:buChar char="–"/>
              <a:defRPr sz="1800">
                <a:solidFill>
                  <a:srgbClr val="000000"/>
                </a:solidFill>
              </a:defRPr>
            </a:pPr>
            <a:r>
              <a:rPr b="1" sz="1924">
                <a:solidFill>
                  <a:srgbClr val="FFFF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Prominent fibrillatory waves in V </a:t>
            </a:r>
            <a:r>
              <a:rPr b="1" baseline="-31675" sz="2368">
                <a:solidFill>
                  <a:srgbClr val="FFFF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1-3  </a:t>
            </a:r>
            <a:r>
              <a:rPr b="1" sz="1924">
                <a:solidFill>
                  <a:srgbClr val="FFFF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&amp; AVF</a:t>
            </a:r>
            <a:endParaRPr b="1" sz="1924">
              <a:solidFill>
                <a:srgbClr val="FFFF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1" marL="643763" indent="-305435" defTabSz="676655">
              <a:spcBef>
                <a:spcPts val="400"/>
              </a:spcBef>
              <a:buClrTx/>
              <a:buSzPct val="100000"/>
              <a:buFontTx/>
              <a:buChar char="–"/>
              <a:defRPr sz="1800">
                <a:solidFill>
                  <a:srgbClr val="000000"/>
                </a:solidFill>
              </a:defRPr>
            </a:pPr>
            <a:r>
              <a:rPr b="1" sz="1924">
                <a:solidFill>
                  <a:srgbClr val="FFFF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Irregular ventricular response, greater than 100 / min</a:t>
            </a:r>
            <a:endParaRPr b="1" sz="1924">
              <a:solidFill>
                <a:srgbClr val="FFFF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1" marL="643763" indent="-305435" defTabSz="676655">
              <a:spcBef>
                <a:spcPts val="400"/>
              </a:spcBef>
              <a:buClrTx/>
              <a:buSzPct val="100000"/>
              <a:buFontTx/>
              <a:buChar char="–"/>
              <a:defRPr sz="1800">
                <a:solidFill>
                  <a:srgbClr val="000000"/>
                </a:solidFill>
              </a:defRPr>
            </a:pPr>
            <a:r>
              <a:rPr b="1" sz="1924">
                <a:solidFill>
                  <a:srgbClr val="FFFF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Ventricular rate less than 100 implies AV block</a:t>
            </a:r>
            <a:endParaRPr b="1" sz="1924">
              <a:solidFill>
                <a:srgbClr val="FFFF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1" marL="643763" indent="-305435" defTabSz="676655">
              <a:spcBef>
                <a:spcPts val="400"/>
              </a:spcBef>
              <a:buClrTx/>
              <a:buSzPct val="100000"/>
              <a:buFontTx/>
              <a:buChar char="–"/>
              <a:defRPr sz="1800">
                <a:solidFill>
                  <a:srgbClr val="000000"/>
                </a:solidFill>
              </a:defRPr>
            </a:pPr>
            <a:r>
              <a:rPr b="1" sz="1924">
                <a:solidFill>
                  <a:srgbClr val="FFFF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Triggered/enhanced automaticity</a:t>
            </a:r>
          </a:p>
        </p:txBody>
      </p:sp>
      <p:pic>
        <p:nvPicPr>
          <p:cNvPr id="207" name="afib1.png"/>
          <p:cNvPicPr/>
          <p:nvPr/>
        </p:nvPicPr>
        <p:blipFill>
          <a:blip r:embed="rId2">
            <a:extLst/>
          </a:blip>
          <a:srcRect l="2619" t="20501" r="5136" b="41007"/>
          <a:stretch>
            <a:fillRect/>
          </a:stretch>
        </p:blipFill>
        <p:spPr>
          <a:xfrm>
            <a:off x="-1" y="2819400"/>
            <a:ext cx="8975983" cy="3523905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Shape 208"/>
          <p:cNvSpPr/>
          <p:nvPr/>
        </p:nvSpPr>
        <p:spPr>
          <a:xfrm>
            <a:off x="4630875" y="3144569"/>
            <a:ext cx="2362201" cy="914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7150">
            <a:solidFill>
              <a:srgbClr val="FF0000"/>
            </a:solidFill>
            <a:prstDash val="sysDot"/>
            <a:round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</p:spTree>
  </p:cSld>
  <p:clrMapOvr>
    <a:masterClrMapping/>
  </p:clrMapOvr>
  <p:transition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/>
          <p:nvPr>
            <p:ph type="title"/>
          </p:nvPr>
        </p:nvSpPr>
        <p:spPr>
          <a:xfrm>
            <a:off x="609600" y="2895600"/>
            <a:ext cx="8229600" cy="1143000"/>
          </a:xfrm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4100">
                <a:solidFill>
                  <a:srgbClr val="E8D38A"/>
                </a:solidFill>
                <a:effectLst>
                  <a:outerShdw sx="100000" sy="100000" kx="0" ky="0" algn="b" rotWithShape="0" blurRad="114300" dist="101600" dir="2700000">
                    <a:srgbClr val="000000">
                      <a:alpha val="40000"/>
                    </a:srgbClr>
                  </a:outerShdw>
                </a:effectLst>
              </a:rPr>
              <a:t>THANK - YOU</a:t>
            </a:r>
          </a:p>
        </p:txBody>
      </p:sp>
      <p:sp>
        <p:nvSpPr>
          <p:cNvPr id="211" name="Shape 211"/>
          <p:cNvSpPr/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90" name="image3.jpg" descr="4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" y="685800"/>
            <a:ext cx="8094112" cy="5410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93" name="image4.jpg" descr="6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" y="609600"/>
            <a:ext cx="7658100" cy="5105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96" name="image5.jpg" descr="5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5800" y="381000"/>
            <a:ext cx="8362467" cy="5410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99" name="image6.jpg" descr="7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5800" y="685800"/>
            <a:ext cx="7804668" cy="5410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102" name="image7.jpg" descr="28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9079" y="381000"/>
            <a:ext cx="8884921" cy="5791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90500" dist="228600" dir="2700000">
              <a:srgbClr val="000000">
                <a:alpha val="25500"/>
              </a:srgbClr>
            </a:outerShdw>
          </a:effectLst>
        </a:effectStyle>
        <a:effectStyle>
          <a:effectLst>
            <a:outerShdw sx="100000" sy="100000" kx="0" ky="0" algn="b" rotWithShape="0" blurRad="190500" dist="228600" dir="2700000">
              <a:srgbClr val="000000">
                <a:alpha val="25500"/>
              </a:srgbClr>
            </a:outerShdw>
          </a:effectLst>
        </a:effectStyle>
        <a:effectStyle>
          <a:effectLst>
            <a:outerShdw sx="100000" sy="100000" kx="0" ky="0" algn="b" rotWithShape="0" blurRad="127000" dist="101600" dir="27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CEB966"/>
          </a:solidFill>
          <a:prstDash val="solid"/>
          <a:bevel/>
        </a:ln>
        <a:effectLst>
          <a:outerShdw sx="100000" sy="100000" kx="0" ky="0" algn="b" rotWithShape="0" blurRad="190500" dist="228600" dir="2700000">
            <a:srgbClr val="000000">
              <a:alpha val="255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Book Antiqua"/>
            <a:ea typeface="Book Antiqua"/>
            <a:cs typeface="Book Antiqua"/>
            <a:sym typeface="Book Antiqu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CEB966"/>
          </a:solidFill>
          <a:prstDash val="solid"/>
          <a:bevel/>
        </a:ln>
        <a:effectLst>
          <a:outerShdw sx="100000" sy="100000" kx="0" ky="0" algn="b" rotWithShape="0" blurRad="127000" dist="101600" dir="270000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Book Antiqua"/>
            <a:ea typeface="Book Antiqua"/>
            <a:cs typeface="Book Antiqua"/>
            <a:sym typeface="Book Antiqu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90500" dist="228600" dir="2700000">
              <a:srgbClr val="000000">
                <a:alpha val="25500"/>
              </a:srgbClr>
            </a:outerShdw>
          </a:effectLst>
        </a:effectStyle>
        <a:effectStyle>
          <a:effectLst>
            <a:outerShdw sx="100000" sy="100000" kx="0" ky="0" algn="b" rotWithShape="0" blurRad="190500" dist="228600" dir="2700000">
              <a:srgbClr val="000000">
                <a:alpha val="25500"/>
              </a:srgbClr>
            </a:outerShdw>
          </a:effectLst>
        </a:effectStyle>
        <a:effectStyle>
          <a:effectLst>
            <a:outerShdw sx="100000" sy="100000" kx="0" ky="0" algn="b" rotWithShape="0" blurRad="127000" dist="101600" dir="27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CEB966"/>
          </a:solidFill>
          <a:prstDash val="solid"/>
          <a:bevel/>
        </a:ln>
        <a:effectLst>
          <a:outerShdw sx="100000" sy="100000" kx="0" ky="0" algn="b" rotWithShape="0" blurRad="190500" dist="228600" dir="2700000">
            <a:srgbClr val="000000">
              <a:alpha val="255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Book Antiqua"/>
            <a:ea typeface="Book Antiqua"/>
            <a:cs typeface="Book Antiqua"/>
            <a:sym typeface="Book Antiqu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CEB966"/>
          </a:solidFill>
          <a:prstDash val="solid"/>
          <a:bevel/>
        </a:ln>
        <a:effectLst>
          <a:outerShdw sx="100000" sy="100000" kx="0" ky="0" algn="b" rotWithShape="0" blurRad="127000" dist="101600" dir="270000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Book Antiqua"/>
            <a:ea typeface="Book Antiqua"/>
            <a:cs typeface="Book Antiqua"/>
            <a:sym typeface="Book Antiqu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