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58" r:id="rId8"/>
    <p:sldId id="264" r:id="rId9"/>
    <p:sldId id="265" r:id="rId10"/>
    <p:sldId id="266" r:id="rId11"/>
    <p:sldId id="267" r:id="rId12"/>
    <p:sldId id="268" r:id="rId13"/>
    <p:sldId id="274" r:id="rId14"/>
    <p:sldId id="271" r:id="rId15"/>
    <p:sldId id="272" r:id="rId16"/>
    <p:sldId id="275" r:id="rId17"/>
    <p:sldId id="269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DF6F2B7-DB08-47C3-8F98-AD3582B93025}" type="datetimeFigureOut">
              <a:rPr lang="en-US" smtClean="0"/>
              <a:pPr/>
              <a:t>03/01/2018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481A32-18C4-4D58-B264-8668BAEA0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4724400"/>
            <a:ext cx="4511040" cy="1447800"/>
          </a:xfrm>
        </p:spPr>
        <p:txBody>
          <a:bodyPr/>
          <a:lstStyle/>
          <a:p>
            <a:r>
              <a:rPr lang="en-US" dirty="0" smtClean="0"/>
              <a:t>DR. PRITI SHAHAPURE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406640" cy="192938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AUTOIMMUNE HEPATITIS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third subtype is occasionally described in patients who lack ANA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antiLKM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 have circulating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autoantibodies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liver soluble antigen.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patients have clinical features similar or more severe than the type 1 AIH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3.Imaging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Unlikely to help in the diagnosis of AIH but mainly to exclude imp D/Ds  such as acute Budd-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 and infiltrative diseases.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Radiologically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may show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pseudocirrhotic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appearance and in advanced disease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spleenomegaly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present.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Periportal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common in AIH and is rarely due to lymphoma.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overlap is variably reported particularly in those presenting in childhood and MR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cholangiography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should be considered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Liver Biopsy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Biopsy findings are similar to that of chronic viral hepatitis.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include interface hepatitis with mononuclear cell infiltrate along with plasma cell infiltrate.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fibrosis, bridging fibrosis and cirrhosis are frequent changes that are seen.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in case of acute hepatitis like illness lobular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centrilobular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necrosis has been reported.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riti\Desktop\IMG2018010221483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438400" y="228600"/>
            <a:ext cx="4267200" cy="6400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AIH is usually a diagnosis of exclusion thus following conditions should be excluded to investigate for AIH.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 injury: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minocycline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nitrofurantoin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Anti-TNF agents, methyldopa, halothane, interferon alpha may lead to liver cell injury that may mimic AIH.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significant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rash and peripheral blood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eosinophilia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suggest a drug injury.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Viral hepatitis: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pts should be screened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antiHBc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case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and HCV RNA in case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as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antiHCV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negative usually in the early exposure.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Wilsons disease: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presents as chronic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hepatitis much before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appearene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neurological features.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serum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cerruloplasmin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serum and urinary copper, KF rings with co-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existant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hemolysis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help to differentiate it from AIH.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Budd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chiari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syndrome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painful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hepatomegaly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vascular imaging are clues for the diagnosis.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overlap: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marked elevation of alkaline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with positive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antimitochondrial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antibodies and imaging are helpful.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mainstay of management in AIH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glucocorticoid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theraupy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theraupy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been shown to be effective for severe AIH (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transaminases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&gt; 10x ULN or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transaminases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 5x with twofold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elevatin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and histological evidence of bridging or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multiacinar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necrosis).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generally not indicated for mild forms and its efficacy here is not established.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Theraupy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be initiated at 60mg/d of prednisone which is tapered over a period of month at 20mg/d.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alternative equally effective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appraoch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to start with 30mg/d of prednisone along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azathioprine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50mg/d which reduces the life threatening complications of steroid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theraupy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this combination reduces the 18 months span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theraupy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response to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thraupy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assessed clinically, biochemically and possibly by repeat histological evaluation.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Improvement in the symptoms is seen within days to several weeks with biochemical improvement which occurs over the course of several weeks to months.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histological improvement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characterised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decrease in mononuclear infiltration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necrosis may be delayed for 6-24 months.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tapering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theraupy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50% relapse rate is seen and continuing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azathioprine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alone 2mg/kg/d has been shown to reduce the frequency of relapse.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patients should be vaccinated against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&amp; A ideally before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immunosupressive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theraupy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started.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183880" cy="105156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90600"/>
            <a:ext cx="7714488" cy="5181600"/>
          </a:xfrm>
        </p:spPr>
        <p:txBody>
          <a:bodyPr>
            <a:normAutofit fontScale="92500"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Autoimmune hepatitis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characterised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continous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necrosis and inflammation usually with fibrosis, which can progress to cirrhosis and liver failure.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presents as a chronic relapsing hepatitis with plasma cell hepatic infiltrate,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hypergammaglobulinaemia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positive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autoantibodies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Exclusion of the drug precipitants, inherited metabolic liver disorders and negative viral studies help in reaching over the diagnosis of autoimmune hepatitis.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AETIOLOGY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7485888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Cell mediated immunologic attack against the liver cells.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Histocompatibility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haplotypes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HLA-B1, B8, DR3, and DR4.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Environmental and Drug triggers: such as nutritional supplementations, herbal chemical compounds, drugs such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minocycline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considered as the triggers.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Viral triggers: following hepatitis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752600"/>
            <a:ext cx="7562088" cy="5334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Along with other autoimmune disorders such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thyroiditis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RA, autoimmune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haemolytic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anemia, ulcerative colitis, juvenile DM,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Sjogren’s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MANIFESTATIONS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age groups with a female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preponderence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a broad spectrum of clinical manifestations ranging from asymptomatic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fulminant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hepatic failure with 10 % of them presenting as acute liver failure.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Symptoms include fatigue, malaise, anorexia,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arthralgia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arthritis, jaundice.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occasionally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maculopapular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eruptions , colitis,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pericarditis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anemia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sicca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syndrome can be seen.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485888" cy="53340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some patients complications of cirrhosis such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odema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encephalopathy,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coagulopathy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variceal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bleeding may be present.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subset of patients particularly middle aged females in whom there are absence of symptoms with abnormal liver function tests and marked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hypergammaglobulinemia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high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titres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ANAs termed initially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lupoid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hepatits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who have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autoimmune features in common.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562088" cy="541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clinical course may be variable.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patients with mild disease with limited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lesions progression to cirrhosis is limited.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Whereas in those with severe symptomatic autoimmune hepatitis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transaminases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&gt;10x, marked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hyperglobulinemias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aggressive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lesions like bridging necrosis,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multilobular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collapse and cirrhosis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the 6 month mortality is as high as 40%.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LABORATORY FEATURES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562088" cy="49530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Liver biochemistry and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immunoglobulins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Elevated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transaminases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(100-1000 units)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severe cases the serum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level is moderately elevated(3-10mg/dl)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Hypergammaglobulinaemia(&gt;2.5g/dl)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Hypoalbuminaemia and deranged pro time in advanced disease.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Serum alkaline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levels are near normal to moderately elevated. ( marked elevation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&gt;3X PBC should be considered).</a:t>
            </a:r>
          </a:p>
          <a:p>
            <a:pPr marL="596646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serology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upon the serological patterns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autoreactivity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two major types have been described,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1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characterised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ANA and/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antismooth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muscle antibodies and is seen in young females with marked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hypergammaglobulinemia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lupoid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features and associated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autoantibodies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such as against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atypical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show an excellent response to the treatment.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2 AIH is usually seen in children and is associated with anti LKM1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autoantibodies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directed against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cytochrome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p450 2D6 and are usually resistant to the treatment.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526</TotalTime>
  <Words>1051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AUTOIMMUNE HEPATITIS</vt:lpstr>
      <vt:lpstr>INTRODUCTION</vt:lpstr>
      <vt:lpstr>AETIOLOGY</vt:lpstr>
      <vt:lpstr>Slide 4</vt:lpstr>
      <vt:lpstr>CLINICAL MANIFESTATIONS</vt:lpstr>
      <vt:lpstr>Slide 6</vt:lpstr>
      <vt:lpstr>Slide 7</vt:lpstr>
      <vt:lpstr>LABORATORY FEATURES</vt:lpstr>
      <vt:lpstr>2. serology</vt:lpstr>
      <vt:lpstr>Slide 10</vt:lpstr>
      <vt:lpstr>3.Imaging</vt:lpstr>
      <vt:lpstr>4. Liver Biopsy</vt:lpstr>
      <vt:lpstr>Slide 13</vt:lpstr>
      <vt:lpstr>Differential diagnosis</vt:lpstr>
      <vt:lpstr>Slide 15</vt:lpstr>
      <vt:lpstr>Treatment 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kinjalpc</dc:creator>
  <cp:lastModifiedBy>kinjalpc</cp:lastModifiedBy>
  <cp:revision>22</cp:revision>
  <dcterms:created xsi:type="dcterms:W3CDTF">2018-01-02T05:49:10Z</dcterms:created>
  <dcterms:modified xsi:type="dcterms:W3CDTF">2018-01-03T03:35:00Z</dcterms:modified>
</cp:coreProperties>
</file>