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274" r:id="rId4"/>
    <p:sldId id="258" r:id="rId5"/>
    <p:sldId id="259" r:id="rId6"/>
    <p:sldId id="260" r:id="rId7"/>
    <p:sldId id="263" r:id="rId8"/>
    <p:sldId id="264" r:id="rId9"/>
    <p:sldId id="265" r:id="rId10"/>
    <p:sldId id="271" r:id="rId11"/>
    <p:sldId id="306" r:id="rId12"/>
    <p:sldId id="276" r:id="rId13"/>
    <p:sldId id="302" r:id="rId14"/>
    <p:sldId id="272" r:id="rId15"/>
    <p:sldId id="303" r:id="rId16"/>
    <p:sldId id="277" r:id="rId17"/>
    <p:sldId id="304" r:id="rId18"/>
    <p:sldId id="273" r:id="rId19"/>
    <p:sldId id="278" r:id="rId20"/>
    <p:sldId id="290" r:id="rId21"/>
    <p:sldId id="279" r:id="rId22"/>
    <p:sldId id="291" r:id="rId23"/>
    <p:sldId id="307" r:id="rId24"/>
    <p:sldId id="292" r:id="rId25"/>
    <p:sldId id="310" r:id="rId26"/>
    <p:sldId id="293" r:id="rId27"/>
    <p:sldId id="308" r:id="rId28"/>
    <p:sldId id="309" r:id="rId29"/>
    <p:sldId id="294" r:id="rId30"/>
    <p:sldId id="295" r:id="rId31"/>
    <p:sldId id="296" r:id="rId32"/>
    <p:sldId id="297" r:id="rId33"/>
    <p:sldId id="261" r:id="rId34"/>
    <p:sldId id="266" r:id="rId35"/>
    <p:sldId id="267" r:id="rId36"/>
    <p:sldId id="268" r:id="rId37"/>
    <p:sldId id="269" r:id="rId38"/>
    <p:sldId id="298" r:id="rId39"/>
    <p:sldId id="299" r:id="rId40"/>
    <p:sldId id="300" r:id="rId41"/>
    <p:sldId id="301" r:id="rId42"/>
    <p:sldId id="305" r:id="rId43"/>
    <p:sldId id="280" r:id="rId44"/>
    <p:sldId id="281" r:id="rId45"/>
    <p:sldId id="282" r:id="rId46"/>
    <p:sldId id="283" r:id="rId47"/>
    <p:sldId id="284" r:id="rId48"/>
    <p:sldId id="311" r:id="rId49"/>
    <p:sldId id="285" r:id="rId50"/>
    <p:sldId id="286" r:id="rId51"/>
    <p:sldId id="287" r:id="rId52"/>
    <p:sldId id="312" r:id="rId53"/>
    <p:sldId id="28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63322-0605-824B-9961-0D34C5C72072}" type="doc">
      <dgm:prSet loTypeId="urn:microsoft.com/office/officeart/2005/8/layout/process2" loCatId="" qsTypeId="urn:microsoft.com/office/officeart/2005/8/quickstyle/simple3" qsCatId="simple" csTypeId="urn:microsoft.com/office/officeart/2005/8/colors/accent4_3" csCatId="accent4" phldr="1"/>
      <dgm:spPr/>
    </dgm:pt>
    <dgm:pt modelId="{731546B2-BD22-C74A-B20C-7146CC80D988}">
      <dgm:prSet phldrT="[Text]"/>
      <dgm:spPr/>
      <dgm:t>
        <a:bodyPr/>
        <a:lstStyle/>
        <a:p>
          <a:r>
            <a:rPr lang="en-US" dirty="0" smtClean="0"/>
            <a:t>Precursor B cells/</a:t>
          </a:r>
          <a:r>
            <a:rPr lang="en-US" dirty="0" err="1" smtClean="0"/>
            <a:t>lymphoblasts</a:t>
          </a:r>
          <a:endParaRPr lang="en-US" dirty="0" smtClean="0"/>
        </a:p>
        <a:p>
          <a:r>
            <a:rPr lang="en-US" dirty="0" smtClean="0"/>
            <a:t>Development and maturation in the bone marrow</a:t>
          </a:r>
          <a:endParaRPr lang="en-US" dirty="0"/>
        </a:p>
      </dgm:t>
    </dgm:pt>
    <dgm:pt modelId="{55F4D262-3405-8D4F-A2B4-1A9530645797}" type="parTrans" cxnId="{EE5667E0-813C-7B4D-9670-D0B68303F2D1}">
      <dgm:prSet/>
      <dgm:spPr/>
      <dgm:t>
        <a:bodyPr/>
        <a:lstStyle/>
        <a:p>
          <a:endParaRPr lang="en-US"/>
        </a:p>
      </dgm:t>
    </dgm:pt>
    <dgm:pt modelId="{38DD156E-BB61-B54E-9D35-FFE02CB9ECB0}" type="sibTrans" cxnId="{EE5667E0-813C-7B4D-9670-D0B68303F2D1}">
      <dgm:prSet/>
      <dgm:spPr/>
      <dgm:t>
        <a:bodyPr/>
        <a:lstStyle/>
        <a:p>
          <a:endParaRPr lang="en-US"/>
        </a:p>
      </dgm:t>
    </dgm:pt>
    <dgm:pt modelId="{122FED58-077B-8541-8C10-AA3D651CE0C0}">
      <dgm:prSet phldrT="[Text]"/>
      <dgm:spPr/>
      <dgm:t>
        <a:bodyPr/>
        <a:lstStyle/>
        <a:p>
          <a:r>
            <a:rPr lang="en-US" dirty="0" smtClean="0"/>
            <a:t>Pre B cells </a:t>
          </a:r>
        </a:p>
        <a:p>
          <a:r>
            <a:rPr lang="en-US" dirty="0" smtClean="0"/>
            <a:t>Express cytoplasmic heavy chains</a:t>
          </a:r>
          <a:endParaRPr lang="en-US" dirty="0"/>
        </a:p>
      </dgm:t>
    </dgm:pt>
    <dgm:pt modelId="{2B25FBA8-8267-2C4B-836F-F599F15A277E}" type="parTrans" cxnId="{8941174F-58B7-364E-8DAF-BBBBDD1C7056}">
      <dgm:prSet/>
      <dgm:spPr/>
      <dgm:t>
        <a:bodyPr/>
        <a:lstStyle/>
        <a:p>
          <a:endParaRPr lang="en-US"/>
        </a:p>
      </dgm:t>
    </dgm:pt>
    <dgm:pt modelId="{C71899FC-5B24-1247-A5DE-F8ED6375D142}" type="sibTrans" cxnId="{8941174F-58B7-364E-8DAF-BBBBDD1C7056}">
      <dgm:prSet/>
      <dgm:spPr/>
      <dgm:t>
        <a:bodyPr/>
        <a:lstStyle/>
        <a:p>
          <a:endParaRPr lang="en-US"/>
        </a:p>
      </dgm:t>
    </dgm:pt>
    <dgm:pt modelId="{42C6825F-866C-2940-9B26-19FB3858146F}">
      <dgm:prSet phldrT="[Text]"/>
      <dgm:spPr/>
      <dgm:t>
        <a:bodyPr/>
        <a:lstStyle/>
        <a:p>
          <a:r>
            <a:rPr lang="en-US" dirty="0" smtClean="0"/>
            <a:t>Immature B cells</a:t>
          </a:r>
        </a:p>
        <a:p>
          <a:r>
            <a:rPr lang="en-US" dirty="0" err="1" smtClean="0"/>
            <a:t>Ig</a:t>
          </a:r>
          <a:r>
            <a:rPr lang="en-US" dirty="0" smtClean="0"/>
            <a:t> M+</a:t>
          </a:r>
          <a:endParaRPr lang="en-US" dirty="0"/>
        </a:p>
      </dgm:t>
    </dgm:pt>
    <dgm:pt modelId="{73C90009-E4AC-2843-91E4-28D3E54F60C3}" type="parTrans" cxnId="{0DB7478D-BAEC-F741-A837-7D514C53AB0D}">
      <dgm:prSet/>
      <dgm:spPr/>
      <dgm:t>
        <a:bodyPr/>
        <a:lstStyle/>
        <a:p>
          <a:endParaRPr lang="en-US"/>
        </a:p>
      </dgm:t>
    </dgm:pt>
    <dgm:pt modelId="{3575EF53-CAB9-BF43-896E-01031EBD4931}" type="sibTrans" cxnId="{0DB7478D-BAEC-F741-A837-7D514C53AB0D}">
      <dgm:prSet/>
      <dgm:spPr/>
      <dgm:t>
        <a:bodyPr/>
        <a:lstStyle/>
        <a:p>
          <a:endParaRPr lang="en-US"/>
        </a:p>
      </dgm:t>
    </dgm:pt>
    <dgm:pt modelId="{CF10EF19-7475-A24C-8E4E-75324F084082}">
      <dgm:prSet/>
      <dgm:spPr/>
      <dgm:t>
        <a:bodyPr/>
        <a:lstStyle/>
        <a:p>
          <a:r>
            <a:rPr lang="en-US" dirty="0" smtClean="0"/>
            <a:t>Surface immunoglobulin (</a:t>
          </a:r>
          <a:r>
            <a:rPr lang="en-US" dirty="0" err="1" smtClean="0"/>
            <a:t>sIg</a:t>
          </a:r>
          <a:r>
            <a:rPr lang="en-US" dirty="0" smtClean="0"/>
            <a:t>) + naïve B cells </a:t>
          </a:r>
        </a:p>
        <a:p>
          <a:r>
            <a:rPr lang="en-US" dirty="0" smtClean="0"/>
            <a:t>CD5 +</a:t>
          </a:r>
        </a:p>
        <a:p>
          <a:r>
            <a:rPr lang="en-US" dirty="0" smtClean="0"/>
            <a:t>Small lymphocytes which circulate in the peripheral blood</a:t>
          </a:r>
          <a:endParaRPr lang="en-US" dirty="0"/>
        </a:p>
      </dgm:t>
    </dgm:pt>
    <dgm:pt modelId="{F68B81DB-FDE3-A04D-8B42-08EC186F8AF2}" type="parTrans" cxnId="{AB95AD5F-F65C-3240-8B94-B600569C6A2E}">
      <dgm:prSet/>
      <dgm:spPr/>
      <dgm:t>
        <a:bodyPr/>
        <a:lstStyle/>
        <a:p>
          <a:endParaRPr lang="en-US"/>
        </a:p>
      </dgm:t>
    </dgm:pt>
    <dgm:pt modelId="{3CFCA5F3-EDF1-C54C-AF85-B39CD1EA2557}" type="sibTrans" cxnId="{AB95AD5F-F65C-3240-8B94-B600569C6A2E}">
      <dgm:prSet/>
      <dgm:spPr/>
      <dgm:t>
        <a:bodyPr/>
        <a:lstStyle/>
        <a:p>
          <a:endParaRPr lang="en-US"/>
        </a:p>
      </dgm:t>
    </dgm:pt>
    <dgm:pt modelId="{15FCE127-9FFF-354A-9CEB-6D85DECB6695}">
      <dgm:prSet/>
      <dgm:spPr/>
      <dgm:t>
        <a:bodyPr/>
        <a:lstStyle/>
        <a:p>
          <a:r>
            <a:rPr lang="en-US" dirty="0" err="1" smtClean="0"/>
            <a:t>Ab</a:t>
          </a:r>
          <a:r>
            <a:rPr lang="en-US" dirty="0" smtClean="0"/>
            <a:t> secreting plasma cells and memory B cells</a:t>
          </a:r>
          <a:endParaRPr lang="en-US" dirty="0"/>
        </a:p>
      </dgm:t>
    </dgm:pt>
    <dgm:pt modelId="{06990587-F189-444F-910D-8397451BA23D}" type="parTrans" cxnId="{4CD1AD1B-610F-3D49-B52E-79C213BD821C}">
      <dgm:prSet/>
      <dgm:spPr/>
      <dgm:t>
        <a:bodyPr/>
        <a:lstStyle/>
        <a:p>
          <a:endParaRPr lang="en-US"/>
        </a:p>
      </dgm:t>
    </dgm:pt>
    <dgm:pt modelId="{63A4B585-871F-614F-9875-ABA79A8C3B48}" type="sibTrans" cxnId="{4CD1AD1B-610F-3D49-B52E-79C213BD821C}">
      <dgm:prSet/>
      <dgm:spPr/>
      <dgm:t>
        <a:bodyPr/>
        <a:lstStyle/>
        <a:p>
          <a:endParaRPr lang="en-US"/>
        </a:p>
      </dgm:t>
    </dgm:pt>
    <dgm:pt modelId="{45E685B1-FA72-404A-9572-F5C472412B4E}" type="pres">
      <dgm:prSet presAssocID="{A8B63322-0605-824B-9961-0D34C5C72072}" presName="linearFlow" presStyleCnt="0">
        <dgm:presLayoutVars>
          <dgm:resizeHandles val="exact"/>
        </dgm:presLayoutVars>
      </dgm:prSet>
      <dgm:spPr/>
    </dgm:pt>
    <dgm:pt modelId="{79AC77BD-839C-DF41-ABB1-2B080DD04106}" type="pres">
      <dgm:prSet presAssocID="{731546B2-BD22-C74A-B20C-7146CC80D988}" presName="node" presStyleLbl="node1" presStyleIdx="0" presStyleCnt="5" custScaleX="193091" custScaleY="58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ADCE3-1798-F547-B841-5F99F53E8C57}" type="pres">
      <dgm:prSet presAssocID="{38DD156E-BB61-B54E-9D35-FFE02CB9ECB0}" presName="sibTrans" presStyleLbl="sibTrans2D1" presStyleIdx="0" presStyleCnt="4" custScaleX="65629" custScaleY="57886" custLinFactNeighborX="5907" custLinFactNeighborY="-22153"/>
      <dgm:spPr/>
      <dgm:t>
        <a:bodyPr/>
        <a:lstStyle/>
        <a:p>
          <a:endParaRPr lang="en-US"/>
        </a:p>
      </dgm:t>
    </dgm:pt>
    <dgm:pt modelId="{8031AE80-15E3-C742-8AE1-C31EFFEBDD31}" type="pres">
      <dgm:prSet presAssocID="{38DD156E-BB61-B54E-9D35-FFE02CB9ECB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219A874-1784-B640-8D24-2350175CF5C2}" type="pres">
      <dgm:prSet presAssocID="{122FED58-077B-8541-8C10-AA3D651CE0C0}" presName="node" presStyleLbl="node1" presStyleIdx="1" presStyleCnt="5" custScaleX="121631" custScaleY="49892" custLinFactNeighborX="615" custLinFactNeighborY="-35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0A8AF-06C2-0148-A280-F3DC70FAA837}" type="pres">
      <dgm:prSet presAssocID="{C71899FC-5B24-1247-A5DE-F8ED6375D142}" presName="sibTrans" presStyleLbl="sibTrans2D1" presStyleIdx="1" presStyleCnt="4" custScaleX="44016" custScaleY="69486" custLinFactNeighborX="-2952" custLinFactNeighborY="-31999"/>
      <dgm:spPr/>
      <dgm:t>
        <a:bodyPr/>
        <a:lstStyle/>
        <a:p>
          <a:endParaRPr lang="en-US"/>
        </a:p>
      </dgm:t>
    </dgm:pt>
    <dgm:pt modelId="{ACCB48D1-2021-4343-8102-50281E66067C}" type="pres">
      <dgm:prSet presAssocID="{C71899FC-5B24-1247-A5DE-F8ED6375D14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94A7E75-A5C0-F74C-AE16-A644F1C0564C}" type="pres">
      <dgm:prSet presAssocID="{42C6825F-866C-2940-9B26-19FB3858146F}" presName="node" presStyleLbl="node1" presStyleIdx="2" presStyleCnt="5" custScaleX="108229" custScaleY="51933" custLinFactNeighborY="-50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E51DA-7E02-4143-AD3D-68CE3C5BC058}" type="pres">
      <dgm:prSet presAssocID="{3575EF53-CAB9-BF43-896E-01031EBD4931}" presName="sibTrans" presStyleLbl="sibTrans2D1" presStyleIdx="2" presStyleCnt="4" custFlipHor="1" custScaleX="77245" custScaleY="62808" custLinFactNeighborX="-12834" custLinFactNeighborY="-14768"/>
      <dgm:spPr/>
      <dgm:t>
        <a:bodyPr/>
        <a:lstStyle/>
        <a:p>
          <a:endParaRPr lang="en-US"/>
        </a:p>
      </dgm:t>
    </dgm:pt>
    <dgm:pt modelId="{419DBD81-2B90-D140-B6A1-2E5875A88FE1}" type="pres">
      <dgm:prSet presAssocID="{3575EF53-CAB9-BF43-896E-01031EBD49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D7759AF-4E0C-504F-85E9-3462DC3072F1}" type="pres">
      <dgm:prSet presAssocID="{CF10EF19-7475-A24C-8E4E-75324F084082}" presName="node" presStyleLbl="node1" presStyleIdx="3" presStyleCnt="5" custScaleX="153560" custLinFactY="-7598" custLinFactNeighborX="-246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7BD84-AF40-3C40-ABE0-B6BB338DBEE9}" type="pres">
      <dgm:prSet presAssocID="{3CFCA5F3-EDF1-C54C-AF85-B39CD1EA2557}" presName="sibTrans" presStyleLbl="sibTrans2D1" presStyleIdx="3" presStyleCnt="4" custScaleX="83098"/>
      <dgm:spPr/>
      <dgm:t>
        <a:bodyPr/>
        <a:lstStyle/>
        <a:p>
          <a:endParaRPr lang="en-US"/>
        </a:p>
      </dgm:t>
    </dgm:pt>
    <dgm:pt modelId="{B4611B12-5E43-DD47-B14F-EC54546A3413}" type="pres">
      <dgm:prSet presAssocID="{3CFCA5F3-EDF1-C54C-AF85-B39CD1EA255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40E2E37-E238-EE42-8ECF-B95326B8F343}" type="pres">
      <dgm:prSet presAssocID="{15FCE127-9FFF-354A-9CEB-6D85DECB6695}" presName="node" presStyleLbl="node1" presStyleIdx="4" presStyleCnt="5" custScaleX="161365" custScaleY="58621" custLinFactNeighborX="3692" custLinFactNeighborY="-77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0892C5-047B-0F4D-83AF-69169471DCAC}" type="presOf" srcId="{CF10EF19-7475-A24C-8E4E-75324F084082}" destId="{AD7759AF-4E0C-504F-85E9-3462DC3072F1}" srcOrd="0" destOrd="0" presId="urn:microsoft.com/office/officeart/2005/8/layout/process2"/>
    <dgm:cxn modelId="{AB95AD5F-F65C-3240-8B94-B600569C6A2E}" srcId="{A8B63322-0605-824B-9961-0D34C5C72072}" destId="{CF10EF19-7475-A24C-8E4E-75324F084082}" srcOrd="3" destOrd="0" parTransId="{F68B81DB-FDE3-A04D-8B42-08EC186F8AF2}" sibTransId="{3CFCA5F3-EDF1-C54C-AF85-B39CD1EA2557}"/>
    <dgm:cxn modelId="{59094439-9B15-ED40-AE46-17C7B0F97597}" type="presOf" srcId="{15FCE127-9FFF-354A-9CEB-6D85DECB6695}" destId="{C40E2E37-E238-EE42-8ECF-B95326B8F343}" srcOrd="0" destOrd="0" presId="urn:microsoft.com/office/officeart/2005/8/layout/process2"/>
    <dgm:cxn modelId="{1029C287-EC94-8342-BB11-8AB642F37421}" type="presOf" srcId="{3CFCA5F3-EDF1-C54C-AF85-B39CD1EA2557}" destId="{B4611B12-5E43-DD47-B14F-EC54546A3413}" srcOrd="1" destOrd="0" presId="urn:microsoft.com/office/officeart/2005/8/layout/process2"/>
    <dgm:cxn modelId="{4CD1AD1B-610F-3D49-B52E-79C213BD821C}" srcId="{A8B63322-0605-824B-9961-0D34C5C72072}" destId="{15FCE127-9FFF-354A-9CEB-6D85DECB6695}" srcOrd="4" destOrd="0" parTransId="{06990587-F189-444F-910D-8397451BA23D}" sibTransId="{63A4B585-871F-614F-9875-ABA79A8C3B48}"/>
    <dgm:cxn modelId="{11A8FA5F-C8F9-3D48-879F-B80564541287}" type="presOf" srcId="{A8B63322-0605-824B-9961-0D34C5C72072}" destId="{45E685B1-FA72-404A-9572-F5C472412B4E}" srcOrd="0" destOrd="0" presId="urn:microsoft.com/office/officeart/2005/8/layout/process2"/>
    <dgm:cxn modelId="{A2BFD69E-957C-D14B-9CD1-A026E9912979}" type="presOf" srcId="{42C6825F-866C-2940-9B26-19FB3858146F}" destId="{F94A7E75-A5C0-F74C-AE16-A644F1C0564C}" srcOrd="0" destOrd="0" presId="urn:microsoft.com/office/officeart/2005/8/layout/process2"/>
    <dgm:cxn modelId="{EEFFCE75-4E2C-F746-B7DB-CB5D86C76E43}" type="presOf" srcId="{3CFCA5F3-EDF1-C54C-AF85-B39CD1EA2557}" destId="{5BE7BD84-AF40-3C40-ABE0-B6BB338DBEE9}" srcOrd="0" destOrd="0" presId="urn:microsoft.com/office/officeart/2005/8/layout/process2"/>
    <dgm:cxn modelId="{30181F72-8043-F94F-BC36-D6A358D549B4}" type="presOf" srcId="{731546B2-BD22-C74A-B20C-7146CC80D988}" destId="{79AC77BD-839C-DF41-ABB1-2B080DD04106}" srcOrd="0" destOrd="0" presId="urn:microsoft.com/office/officeart/2005/8/layout/process2"/>
    <dgm:cxn modelId="{B61BF3C4-5B3F-3145-85E2-750320962D1A}" type="presOf" srcId="{38DD156E-BB61-B54E-9D35-FFE02CB9ECB0}" destId="{8031AE80-15E3-C742-8AE1-C31EFFEBDD31}" srcOrd="1" destOrd="0" presId="urn:microsoft.com/office/officeart/2005/8/layout/process2"/>
    <dgm:cxn modelId="{77D12D4A-9F70-DA4F-890C-D3B662611DA2}" type="presOf" srcId="{3575EF53-CAB9-BF43-896E-01031EBD4931}" destId="{5E5E51DA-7E02-4143-AD3D-68CE3C5BC058}" srcOrd="0" destOrd="0" presId="urn:microsoft.com/office/officeart/2005/8/layout/process2"/>
    <dgm:cxn modelId="{220B2CFB-0720-BB43-B517-955A3128E731}" type="presOf" srcId="{122FED58-077B-8541-8C10-AA3D651CE0C0}" destId="{5219A874-1784-B640-8D24-2350175CF5C2}" srcOrd="0" destOrd="0" presId="urn:microsoft.com/office/officeart/2005/8/layout/process2"/>
    <dgm:cxn modelId="{48F77AA1-E612-834A-B30F-B1F7574ABAFD}" type="presOf" srcId="{C71899FC-5B24-1247-A5DE-F8ED6375D142}" destId="{3FA0A8AF-06C2-0148-A280-F3DC70FAA837}" srcOrd="0" destOrd="0" presId="urn:microsoft.com/office/officeart/2005/8/layout/process2"/>
    <dgm:cxn modelId="{0DB7478D-BAEC-F741-A837-7D514C53AB0D}" srcId="{A8B63322-0605-824B-9961-0D34C5C72072}" destId="{42C6825F-866C-2940-9B26-19FB3858146F}" srcOrd="2" destOrd="0" parTransId="{73C90009-E4AC-2843-91E4-28D3E54F60C3}" sibTransId="{3575EF53-CAB9-BF43-896E-01031EBD4931}"/>
    <dgm:cxn modelId="{744288AE-D630-EF4B-8B69-F563FF20F663}" type="presOf" srcId="{3575EF53-CAB9-BF43-896E-01031EBD4931}" destId="{419DBD81-2B90-D140-B6A1-2E5875A88FE1}" srcOrd="1" destOrd="0" presId="urn:microsoft.com/office/officeart/2005/8/layout/process2"/>
    <dgm:cxn modelId="{8941174F-58B7-364E-8DAF-BBBBDD1C7056}" srcId="{A8B63322-0605-824B-9961-0D34C5C72072}" destId="{122FED58-077B-8541-8C10-AA3D651CE0C0}" srcOrd="1" destOrd="0" parTransId="{2B25FBA8-8267-2C4B-836F-F599F15A277E}" sibTransId="{C71899FC-5B24-1247-A5DE-F8ED6375D142}"/>
    <dgm:cxn modelId="{EE5667E0-813C-7B4D-9670-D0B68303F2D1}" srcId="{A8B63322-0605-824B-9961-0D34C5C72072}" destId="{731546B2-BD22-C74A-B20C-7146CC80D988}" srcOrd="0" destOrd="0" parTransId="{55F4D262-3405-8D4F-A2B4-1A9530645797}" sibTransId="{38DD156E-BB61-B54E-9D35-FFE02CB9ECB0}"/>
    <dgm:cxn modelId="{6D923AF4-A5F4-F046-8EAE-13EC7CD70244}" type="presOf" srcId="{C71899FC-5B24-1247-A5DE-F8ED6375D142}" destId="{ACCB48D1-2021-4343-8102-50281E66067C}" srcOrd="1" destOrd="0" presId="urn:microsoft.com/office/officeart/2005/8/layout/process2"/>
    <dgm:cxn modelId="{13C12763-FDA8-AE42-94FE-50D0508BDF76}" type="presOf" srcId="{38DD156E-BB61-B54E-9D35-FFE02CB9ECB0}" destId="{4D4ADCE3-1798-F547-B841-5F99F53E8C57}" srcOrd="0" destOrd="0" presId="urn:microsoft.com/office/officeart/2005/8/layout/process2"/>
    <dgm:cxn modelId="{FF5AF292-9FB1-8C41-874C-9C08ED6A4DF4}" type="presParOf" srcId="{45E685B1-FA72-404A-9572-F5C472412B4E}" destId="{79AC77BD-839C-DF41-ABB1-2B080DD04106}" srcOrd="0" destOrd="0" presId="urn:microsoft.com/office/officeart/2005/8/layout/process2"/>
    <dgm:cxn modelId="{9A442B6D-7D5F-944E-AFF9-E645FD0C0E35}" type="presParOf" srcId="{45E685B1-FA72-404A-9572-F5C472412B4E}" destId="{4D4ADCE3-1798-F547-B841-5F99F53E8C57}" srcOrd="1" destOrd="0" presId="urn:microsoft.com/office/officeart/2005/8/layout/process2"/>
    <dgm:cxn modelId="{93F9C77D-B6BD-1547-B43E-515FB21E2B1B}" type="presParOf" srcId="{4D4ADCE3-1798-F547-B841-5F99F53E8C57}" destId="{8031AE80-15E3-C742-8AE1-C31EFFEBDD31}" srcOrd="0" destOrd="0" presId="urn:microsoft.com/office/officeart/2005/8/layout/process2"/>
    <dgm:cxn modelId="{A0FD32FB-6CE2-204E-BA97-25FB7107CE5D}" type="presParOf" srcId="{45E685B1-FA72-404A-9572-F5C472412B4E}" destId="{5219A874-1784-B640-8D24-2350175CF5C2}" srcOrd="2" destOrd="0" presId="urn:microsoft.com/office/officeart/2005/8/layout/process2"/>
    <dgm:cxn modelId="{7D76F48E-161A-5741-932B-9BCE6442A9D2}" type="presParOf" srcId="{45E685B1-FA72-404A-9572-F5C472412B4E}" destId="{3FA0A8AF-06C2-0148-A280-F3DC70FAA837}" srcOrd="3" destOrd="0" presId="urn:microsoft.com/office/officeart/2005/8/layout/process2"/>
    <dgm:cxn modelId="{1886DEB6-1B8B-DA48-B3EF-6C095EB63C7C}" type="presParOf" srcId="{3FA0A8AF-06C2-0148-A280-F3DC70FAA837}" destId="{ACCB48D1-2021-4343-8102-50281E66067C}" srcOrd="0" destOrd="0" presId="urn:microsoft.com/office/officeart/2005/8/layout/process2"/>
    <dgm:cxn modelId="{D0450589-2935-C040-A4E5-413C12812972}" type="presParOf" srcId="{45E685B1-FA72-404A-9572-F5C472412B4E}" destId="{F94A7E75-A5C0-F74C-AE16-A644F1C0564C}" srcOrd="4" destOrd="0" presId="urn:microsoft.com/office/officeart/2005/8/layout/process2"/>
    <dgm:cxn modelId="{97EE0A54-0A8A-3D4C-A1EF-8F172F9C4924}" type="presParOf" srcId="{45E685B1-FA72-404A-9572-F5C472412B4E}" destId="{5E5E51DA-7E02-4143-AD3D-68CE3C5BC058}" srcOrd="5" destOrd="0" presId="urn:microsoft.com/office/officeart/2005/8/layout/process2"/>
    <dgm:cxn modelId="{D6A17271-20E6-5B49-A40B-0A8C9A5BD099}" type="presParOf" srcId="{5E5E51DA-7E02-4143-AD3D-68CE3C5BC058}" destId="{419DBD81-2B90-D140-B6A1-2E5875A88FE1}" srcOrd="0" destOrd="0" presId="urn:microsoft.com/office/officeart/2005/8/layout/process2"/>
    <dgm:cxn modelId="{45EEFD6F-3870-E440-B5D5-59AAC70B1280}" type="presParOf" srcId="{45E685B1-FA72-404A-9572-F5C472412B4E}" destId="{AD7759AF-4E0C-504F-85E9-3462DC3072F1}" srcOrd="6" destOrd="0" presId="urn:microsoft.com/office/officeart/2005/8/layout/process2"/>
    <dgm:cxn modelId="{BC5D9D5F-6713-C449-B26C-526EDFFD2EC1}" type="presParOf" srcId="{45E685B1-FA72-404A-9572-F5C472412B4E}" destId="{5BE7BD84-AF40-3C40-ABE0-B6BB338DBEE9}" srcOrd="7" destOrd="0" presId="urn:microsoft.com/office/officeart/2005/8/layout/process2"/>
    <dgm:cxn modelId="{D5693EB9-4895-2B42-856D-3D66DFC87B32}" type="presParOf" srcId="{5BE7BD84-AF40-3C40-ABE0-B6BB338DBEE9}" destId="{B4611B12-5E43-DD47-B14F-EC54546A3413}" srcOrd="0" destOrd="0" presId="urn:microsoft.com/office/officeart/2005/8/layout/process2"/>
    <dgm:cxn modelId="{D571D7B4-13C1-B948-8293-D72B287A5D2C}" type="presParOf" srcId="{45E685B1-FA72-404A-9572-F5C472412B4E}" destId="{C40E2E37-E238-EE42-8ECF-B95326B8F34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63322-0605-824B-9961-0D34C5C72072}" type="doc">
      <dgm:prSet loTypeId="urn:microsoft.com/office/officeart/2005/8/layout/process2" loCatId="" qsTypeId="urn:microsoft.com/office/officeart/2005/8/quickstyle/simple3" qsCatId="simple" csTypeId="urn:microsoft.com/office/officeart/2005/8/colors/accent4_3" csCatId="accent4" phldr="1"/>
      <dgm:spPr/>
    </dgm:pt>
    <dgm:pt modelId="{731546B2-BD22-C74A-B20C-7146CC80D988}">
      <dgm:prSet phldrT="[Text]"/>
      <dgm:spPr/>
      <dgm:t>
        <a:bodyPr/>
        <a:lstStyle/>
        <a:p>
          <a:r>
            <a:rPr lang="en-US" dirty="0" smtClean="0"/>
            <a:t>Precursor B cells/</a:t>
          </a:r>
          <a:r>
            <a:rPr lang="en-US" dirty="0" err="1" smtClean="0"/>
            <a:t>lymphoblasts</a:t>
          </a:r>
          <a:endParaRPr lang="en-US" dirty="0" smtClean="0"/>
        </a:p>
        <a:p>
          <a:r>
            <a:rPr lang="en-US" dirty="0" smtClean="0"/>
            <a:t>Development and maturation in the bone marrow</a:t>
          </a:r>
          <a:endParaRPr lang="en-US" dirty="0"/>
        </a:p>
      </dgm:t>
    </dgm:pt>
    <dgm:pt modelId="{55F4D262-3405-8D4F-A2B4-1A9530645797}" type="parTrans" cxnId="{EE5667E0-813C-7B4D-9670-D0B68303F2D1}">
      <dgm:prSet/>
      <dgm:spPr/>
      <dgm:t>
        <a:bodyPr/>
        <a:lstStyle/>
        <a:p>
          <a:endParaRPr lang="en-US"/>
        </a:p>
      </dgm:t>
    </dgm:pt>
    <dgm:pt modelId="{38DD156E-BB61-B54E-9D35-FFE02CB9ECB0}" type="sibTrans" cxnId="{EE5667E0-813C-7B4D-9670-D0B68303F2D1}">
      <dgm:prSet/>
      <dgm:spPr/>
      <dgm:t>
        <a:bodyPr/>
        <a:lstStyle/>
        <a:p>
          <a:endParaRPr lang="en-US"/>
        </a:p>
      </dgm:t>
    </dgm:pt>
    <dgm:pt modelId="{122FED58-077B-8541-8C10-AA3D651CE0C0}">
      <dgm:prSet phldrT="[Text]"/>
      <dgm:spPr/>
      <dgm:t>
        <a:bodyPr/>
        <a:lstStyle/>
        <a:p>
          <a:r>
            <a:rPr lang="en-US" dirty="0" smtClean="0"/>
            <a:t>Pre B cells </a:t>
          </a:r>
        </a:p>
        <a:p>
          <a:r>
            <a:rPr lang="en-US" dirty="0" smtClean="0"/>
            <a:t>Express cytoplasmic heavy chains</a:t>
          </a:r>
          <a:endParaRPr lang="en-US" dirty="0"/>
        </a:p>
      </dgm:t>
    </dgm:pt>
    <dgm:pt modelId="{2B25FBA8-8267-2C4B-836F-F599F15A277E}" type="parTrans" cxnId="{8941174F-58B7-364E-8DAF-BBBBDD1C7056}">
      <dgm:prSet/>
      <dgm:spPr/>
      <dgm:t>
        <a:bodyPr/>
        <a:lstStyle/>
        <a:p>
          <a:endParaRPr lang="en-US"/>
        </a:p>
      </dgm:t>
    </dgm:pt>
    <dgm:pt modelId="{C71899FC-5B24-1247-A5DE-F8ED6375D142}" type="sibTrans" cxnId="{8941174F-58B7-364E-8DAF-BBBBDD1C7056}">
      <dgm:prSet/>
      <dgm:spPr/>
      <dgm:t>
        <a:bodyPr/>
        <a:lstStyle/>
        <a:p>
          <a:endParaRPr lang="en-US"/>
        </a:p>
      </dgm:t>
    </dgm:pt>
    <dgm:pt modelId="{42C6825F-866C-2940-9B26-19FB3858146F}">
      <dgm:prSet phldrT="[Text]"/>
      <dgm:spPr/>
      <dgm:t>
        <a:bodyPr/>
        <a:lstStyle/>
        <a:p>
          <a:r>
            <a:rPr lang="en-US" dirty="0" smtClean="0"/>
            <a:t>Immature B cells</a:t>
          </a:r>
        </a:p>
        <a:p>
          <a:r>
            <a:rPr lang="en-US" dirty="0" err="1" smtClean="0"/>
            <a:t>Ig</a:t>
          </a:r>
          <a:r>
            <a:rPr lang="en-US" dirty="0" smtClean="0"/>
            <a:t> M+</a:t>
          </a:r>
          <a:endParaRPr lang="en-US" dirty="0"/>
        </a:p>
      </dgm:t>
    </dgm:pt>
    <dgm:pt modelId="{73C90009-E4AC-2843-91E4-28D3E54F60C3}" type="parTrans" cxnId="{0DB7478D-BAEC-F741-A837-7D514C53AB0D}">
      <dgm:prSet/>
      <dgm:spPr/>
      <dgm:t>
        <a:bodyPr/>
        <a:lstStyle/>
        <a:p>
          <a:endParaRPr lang="en-US"/>
        </a:p>
      </dgm:t>
    </dgm:pt>
    <dgm:pt modelId="{3575EF53-CAB9-BF43-896E-01031EBD4931}" type="sibTrans" cxnId="{0DB7478D-BAEC-F741-A837-7D514C53AB0D}">
      <dgm:prSet/>
      <dgm:spPr/>
      <dgm:t>
        <a:bodyPr/>
        <a:lstStyle/>
        <a:p>
          <a:endParaRPr lang="en-US"/>
        </a:p>
      </dgm:t>
    </dgm:pt>
    <dgm:pt modelId="{CF10EF19-7475-A24C-8E4E-75324F084082}">
      <dgm:prSet/>
      <dgm:spPr/>
      <dgm:t>
        <a:bodyPr/>
        <a:lstStyle/>
        <a:p>
          <a:r>
            <a:rPr lang="en-US" dirty="0" smtClean="0"/>
            <a:t>Surface immunoglobulin (</a:t>
          </a:r>
          <a:r>
            <a:rPr lang="en-US" dirty="0" err="1" smtClean="0"/>
            <a:t>sIg</a:t>
          </a:r>
          <a:r>
            <a:rPr lang="en-US" dirty="0" smtClean="0"/>
            <a:t>) + naïve B cells </a:t>
          </a:r>
        </a:p>
        <a:p>
          <a:r>
            <a:rPr lang="en-US" dirty="0" smtClean="0"/>
            <a:t>CD5 +</a:t>
          </a:r>
        </a:p>
        <a:p>
          <a:r>
            <a:rPr lang="en-US" dirty="0" smtClean="0"/>
            <a:t>Small lymphocytes which circulate in the peripheral blood</a:t>
          </a:r>
          <a:endParaRPr lang="en-US" dirty="0"/>
        </a:p>
      </dgm:t>
    </dgm:pt>
    <dgm:pt modelId="{F68B81DB-FDE3-A04D-8B42-08EC186F8AF2}" type="parTrans" cxnId="{AB95AD5F-F65C-3240-8B94-B600569C6A2E}">
      <dgm:prSet/>
      <dgm:spPr/>
      <dgm:t>
        <a:bodyPr/>
        <a:lstStyle/>
        <a:p>
          <a:endParaRPr lang="en-US"/>
        </a:p>
      </dgm:t>
    </dgm:pt>
    <dgm:pt modelId="{3CFCA5F3-EDF1-C54C-AF85-B39CD1EA2557}" type="sibTrans" cxnId="{AB95AD5F-F65C-3240-8B94-B600569C6A2E}">
      <dgm:prSet/>
      <dgm:spPr/>
      <dgm:t>
        <a:bodyPr/>
        <a:lstStyle/>
        <a:p>
          <a:endParaRPr lang="en-US"/>
        </a:p>
      </dgm:t>
    </dgm:pt>
    <dgm:pt modelId="{15FCE127-9FFF-354A-9CEB-6D85DECB6695}">
      <dgm:prSet/>
      <dgm:spPr/>
      <dgm:t>
        <a:bodyPr/>
        <a:lstStyle/>
        <a:p>
          <a:r>
            <a:rPr lang="en-US" dirty="0" err="1" smtClean="0"/>
            <a:t>Ab</a:t>
          </a:r>
          <a:r>
            <a:rPr lang="en-US" dirty="0" smtClean="0"/>
            <a:t> secreting plasma cells and memory B cells</a:t>
          </a:r>
          <a:endParaRPr lang="en-US" dirty="0"/>
        </a:p>
      </dgm:t>
    </dgm:pt>
    <dgm:pt modelId="{06990587-F189-444F-910D-8397451BA23D}" type="parTrans" cxnId="{4CD1AD1B-610F-3D49-B52E-79C213BD821C}">
      <dgm:prSet/>
      <dgm:spPr/>
      <dgm:t>
        <a:bodyPr/>
        <a:lstStyle/>
        <a:p>
          <a:endParaRPr lang="en-US"/>
        </a:p>
      </dgm:t>
    </dgm:pt>
    <dgm:pt modelId="{63A4B585-871F-614F-9875-ABA79A8C3B48}" type="sibTrans" cxnId="{4CD1AD1B-610F-3D49-B52E-79C213BD821C}">
      <dgm:prSet/>
      <dgm:spPr/>
      <dgm:t>
        <a:bodyPr/>
        <a:lstStyle/>
        <a:p>
          <a:endParaRPr lang="en-US"/>
        </a:p>
      </dgm:t>
    </dgm:pt>
    <dgm:pt modelId="{45E685B1-FA72-404A-9572-F5C472412B4E}" type="pres">
      <dgm:prSet presAssocID="{A8B63322-0605-824B-9961-0D34C5C72072}" presName="linearFlow" presStyleCnt="0">
        <dgm:presLayoutVars>
          <dgm:resizeHandles val="exact"/>
        </dgm:presLayoutVars>
      </dgm:prSet>
      <dgm:spPr/>
    </dgm:pt>
    <dgm:pt modelId="{79AC77BD-839C-DF41-ABB1-2B080DD04106}" type="pres">
      <dgm:prSet presAssocID="{731546B2-BD22-C74A-B20C-7146CC80D988}" presName="node" presStyleLbl="node1" presStyleIdx="0" presStyleCnt="5" custScaleX="164217" custScaleY="58023" custLinFactNeighborX="-7284" custLinFactNeighborY="-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ADCE3-1798-F547-B841-5F99F53E8C57}" type="pres">
      <dgm:prSet presAssocID="{38DD156E-BB61-B54E-9D35-FFE02CB9ECB0}" presName="sibTrans" presStyleLbl="sibTrans2D1" presStyleIdx="0" presStyleCnt="4" custScaleX="65629" custScaleY="57886" custLinFactNeighborX="20202" custLinFactNeighborY="-5654"/>
      <dgm:spPr/>
      <dgm:t>
        <a:bodyPr/>
        <a:lstStyle/>
        <a:p>
          <a:endParaRPr lang="en-US"/>
        </a:p>
      </dgm:t>
    </dgm:pt>
    <dgm:pt modelId="{8031AE80-15E3-C742-8AE1-C31EFFEBDD31}" type="pres">
      <dgm:prSet presAssocID="{38DD156E-BB61-B54E-9D35-FFE02CB9ECB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219A874-1784-B640-8D24-2350175CF5C2}" type="pres">
      <dgm:prSet presAssocID="{122FED58-077B-8541-8C10-AA3D651CE0C0}" presName="node" presStyleLbl="node1" presStyleIdx="1" presStyleCnt="5" custScaleX="121631" custScaleY="49892" custLinFactNeighborX="-10491" custLinFactNeighborY="-486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0A8AF-06C2-0148-A280-F3DC70FAA837}" type="pres">
      <dgm:prSet presAssocID="{C71899FC-5B24-1247-A5DE-F8ED6375D142}" presName="sibTrans" presStyleLbl="sibTrans2D1" presStyleIdx="1" presStyleCnt="4" custScaleX="44016" custScaleY="69486" custLinFactNeighborX="-2952" custLinFactNeighborY="-31999"/>
      <dgm:spPr/>
      <dgm:t>
        <a:bodyPr/>
        <a:lstStyle/>
        <a:p>
          <a:endParaRPr lang="en-US"/>
        </a:p>
      </dgm:t>
    </dgm:pt>
    <dgm:pt modelId="{ACCB48D1-2021-4343-8102-50281E66067C}" type="pres">
      <dgm:prSet presAssocID="{C71899FC-5B24-1247-A5DE-F8ED6375D14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94A7E75-A5C0-F74C-AE16-A644F1C0564C}" type="pres">
      <dgm:prSet presAssocID="{42C6825F-866C-2940-9B26-19FB3858146F}" presName="node" presStyleLbl="node1" presStyleIdx="2" presStyleCnt="5" custScaleX="108229" custScaleY="51933" custLinFactNeighborX="-3790" custLinFactNeighborY="-74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E51DA-7E02-4143-AD3D-68CE3C5BC058}" type="pres">
      <dgm:prSet presAssocID="{3575EF53-CAB9-BF43-896E-01031EBD4931}" presName="sibTrans" presStyleLbl="sibTrans2D1" presStyleIdx="2" presStyleCnt="4" custFlipHor="1" custScaleX="77245" custScaleY="62808" custLinFactNeighborX="-12834" custLinFactNeighborY="-14768"/>
      <dgm:spPr/>
      <dgm:t>
        <a:bodyPr/>
        <a:lstStyle/>
        <a:p>
          <a:endParaRPr lang="en-US"/>
        </a:p>
      </dgm:t>
    </dgm:pt>
    <dgm:pt modelId="{419DBD81-2B90-D140-B6A1-2E5875A88FE1}" type="pres">
      <dgm:prSet presAssocID="{3575EF53-CAB9-BF43-896E-01031EBD49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D7759AF-4E0C-504F-85E9-3462DC3072F1}" type="pres">
      <dgm:prSet presAssocID="{CF10EF19-7475-A24C-8E4E-75324F084082}" presName="node" presStyleLbl="node1" presStyleIdx="3" presStyleCnt="5" custScaleX="153560" custLinFactY="-42403" custLinFactNeighborX="-184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7BD84-AF40-3C40-ABE0-B6BB338DBEE9}" type="pres">
      <dgm:prSet presAssocID="{3CFCA5F3-EDF1-C54C-AF85-B39CD1EA2557}" presName="sibTrans" presStyleLbl="sibTrans2D1" presStyleIdx="3" presStyleCnt="4" custAng="194124" custScaleX="83098" custLinFactNeighborX="-1589" custLinFactNeighborY="-15702"/>
      <dgm:spPr/>
      <dgm:t>
        <a:bodyPr/>
        <a:lstStyle/>
        <a:p>
          <a:endParaRPr lang="en-US"/>
        </a:p>
      </dgm:t>
    </dgm:pt>
    <dgm:pt modelId="{B4611B12-5E43-DD47-B14F-EC54546A3413}" type="pres">
      <dgm:prSet presAssocID="{3CFCA5F3-EDF1-C54C-AF85-B39CD1EA255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40E2E37-E238-EE42-8ECF-B95326B8F343}" type="pres">
      <dgm:prSet presAssocID="{15FCE127-9FFF-354A-9CEB-6D85DECB6695}" presName="node" presStyleLbl="node1" presStyleIdx="4" presStyleCnt="5" custScaleX="161365" custScaleY="58621" custLinFactNeighborX="3692" custLinFactNeighborY="-77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6C0E28-AE82-1241-8407-D3AA9EB3CF67}" type="presOf" srcId="{38DD156E-BB61-B54E-9D35-FFE02CB9ECB0}" destId="{4D4ADCE3-1798-F547-B841-5F99F53E8C57}" srcOrd="0" destOrd="0" presId="urn:microsoft.com/office/officeart/2005/8/layout/process2"/>
    <dgm:cxn modelId="{5D991860-54BA-4342-9E5E-CF343DA15426}" type="presOf" srcId="{731546B2-BD22-C74A-B20C-7146CC80D988}" destId="{79AC77BD-839C-DF41-ABB1-2B080DD04106}" srcOrd="0" destOrd="0" presId="urn:microsoft.com/office/officeart/2005/8/layout/process2"/>
    <dgm:cxn modelId="{EE5667E0-813C-7B4D-9670-D0B68303F2D1}" srcId="{A8B63322-0605-824B-9961-0D34C5C72072}" destId="{731546B2-BD22-C74A-B20C-7146CC80D988}" srcOrd="0" destOrd="0" parTransId="{55F4D262-3405-8D4F-A2B4-1A9530645797}" sibTransId="{38DD156E-BB61-B54E-9D35-FFE02CB9ECB0}"/>
    <dgm:cxn modelId="{32B889A0-B83B-1E47-AAC0-A7E5A897A8E8}" type="presOf" srcId="{42C6825F-866C-2940-9B26-19FB3858146F}" destId="{F94A7E75-A5C0-F74C-AE16-A644F1C0564C}" srcOrd="0" destOrd="0" presId="urn:microsoft.com/office/officeart/2005/8/layout/process2"/>
    <dgm:cxn modelId="{AB95AD5F-F65C-3240-8B94-B600569C6A2E}" srcId="{A8B63322-0605-824B-9961-0D34C5C72072}" destId="{CF10EF19-7475-A24C-8E4E-75324F084082}" srcOrd="3" destOrd="0" parTransId="{F68B81DB-FDE3-A04D-8B42-08EC186F8AF2}" sibTransId="{3CFCA5F3-EDF1-C54C-AF85-B39CD1EA2557}"/>
    <dgm:cxn modelId="{7392B0E2-50A7-0E45-BA14-874CEACB04AD}" type="presOf" srcId="{3CFCA5F3-EDF1-C54C-AF85-B39CD1EA2557}" destId="{5BE7BD84-AF40-3C40-ABE0-B6BB338DBEE9}" srcOrd="0" destOrd="0" presId="urn:microsoft.com/office/officeart/2005/8/layout/process2"/>
    <dgm:cxn modelId="{ADB753E4-6CD7-FD46-92B5-199698D460A4}" type="presOf" srcId="{C71899FC-5B24-1247-A5DE-F8ED6375D142}" destId="{ACCB48D1-2021-4343-8102-50281E66067C}" srcOrd="1" destOrd="0" presId="urn:microsoft.com/office/officeart/2005/8/layout/process2"/>
    <dgm:cxn modelId="{8941174F-58B7-364E-8DAF-BBBBDD1C7056}" srcId="{A8B63322-0605-824B-9961-0D34C5C72072}" destId="{122FED58-077B-8541-8C10-AA3D651CE0C0}" srcOrd="1" destOrd="0" parTransId="{2B25FBA8-8267-2C4B-836F-F599F15A277E}" sibTransId="{C71899FC-5B24-1247-A5DE-F8ED6375D142}"/>
    <dgm:cxn modelId="{8009CDD3-D487-2048-8C50-1CBC7E125673}" type="presOf" srcId="{15FCE127-9FFF-354A-9CEB-6D85DECB6695}" destId="{C40E2E37-E238-EE42-8ECF-B95326B8F343}" srcOrd="0" destOrd="0" presId="urn:microsoft.com/office/officeart/2005/8/layout/process2"/>
    <dgm:cxn modelId="{07140404-1EB0-334F-932A-1C3567C2214F}" type="presOf" srcId="{38DD156E-BB61-B54E-9D35-FFE02CB9ECB0}" destId="{8031AE80-15E3-C742-8AE1-C31EFFEBDD31}" srcOrd="1" destOrd="0" presId="urn:microsoft.com/office/officeart/2005/8/layout/process2"/>
    <dgm:cxn modelId="{E165470D-DC56-254D-82C6-B785C153F080}" type="presOf" srcId="{3CFCA5F3-EDF1-C54C-AF85-B39CD1EA2557}" destId="{B4611B12-5E43-DD47-B14F-EC54546A3413}" srcOrd="1" destOrd="0" presId="urn:microsoft.com/office/officeart/2005/8/layout/process2"/>
    <dgm:cxn modelId="{0DB7478D-BAEC-F741-A837-7D514C53AB0D}" srcId="{A8B63322-0605-824B-9961-0D34C5C72072}" destId="{42C6825F-866C-2940-9B26-19FB3858146F}" srcOrd="2" destOrd="0" parTransId="{73C90009-E4AC-2843-91E4-28D3E54F60C3}" sibTransId="{3575EF53-CAB9-BF43-896E-01031EBD4931}"/>
    <dgm:cxn modelId="{41BD096C-4CAC-E341-833E-89706F0DE942}" type="presOf" srcId="{3575EF53-CAB9-BF43-896E-01031EBD4931}" destId="{419DBD81-2B90-D140-B6A1-2E5875A88FE1}" srcOrd="1" destOrd="0" presId="urn:microsoft.com/office/officeart/2005/8/layout/process2"/>
    <dgm:cxn modelId="{B12F6B36-BAFC-B14C-A7B2-752B1FB13143}" type="presOf" srcId="{CF10EF19-7475-A24C-8E4E-75324F084082}" destId="{AD7759AF-4E0C-504F-85E9-3462DC3072F1}" srcOrd="0" destOrd="0" presId="urn:microsoft.com/office/officeart/2005/8/layout/process2"/>
    <dgm:cxn modelId="{6CFA1E2D-483A-EA4B-96FE-5164F4754769}" type="presOf" srcId="{3575EF53-CAB9-BF43-896E-01031EBD4931}" destId="{5E5E51DA-7E02-4143-AD3D-68CE3C5BC058}" srcOrd="0" destOrd="0" presId="urn:microsoft.com/office/officeart/2005/8/layout/process2"/>
    <dgm:cxn modelId="{652960B9-D189-724A-9973-931547E8625B}" type="presOf" srcId="{C71899FC-5B24-1247-A5DE-F8ED6375D142}" destId="{3FA0A8AF-06C2-0148-A280-F3DC70FAA837}" srcOrd="0" destOrd="0" presId="urn:microsoft.com/office/officeart/2005/8/layout/process2"/>
    <dgm:cxn modelId="{BFFF3634-CA8B-FF4A-90AB-D291CEDF3573}" type="presOf" srcId="{A8B63322-0605-824B-9961-0D34C5C72072}" destId="{45E685B1-FA72-404A-9572-F5C472412B4E}" srcOrd="0" destOrd="0" presId="urn:microsoft.com/office/officeart/2005/8/layout/process2"/>
    <dgm:cxn modelId="{4CD1AD1B-610F-3D49-B52E-79C213BD821C}" srcId="{A8B63322-0605-824B-9961-0D34C5C72072}" destId="{15FCE127-9FFF-354A-9CEB-6D85DECB6695}" srcOrd="4" destOrd="0" parTransId="{06990587-F189-444F-910D-8397451BA23D}" sibTransId="{63A4B585-871F-614F-9875-ABA79A8C3B48}"/>
    <dgm:cxn modelId="{BB3C8C47-4EC9-3E46-BAF7-34C33A94506E}" type="presOf" srcId="{122FED58-077B-8541-8C10-AA3D651CE0C0}" destId="{5219A874-1784-B640-8D24-2350175CF5C2}" srcOrd="0" destOrd="0" presId="urn:microsoft.com/office/officeart/2005/8/layout/process2"/>
    <dgm:cxn modelId="{D61B4B78-4FA3-EA45-950A-4E0EE517F50D}" type="presParOf" srcId="{45E685B1-FA72-404A-9572-F5C472412B4E}" destId="{79AC77BD-839C-DF41-ABB1-2B080DD04106}" srcOrd="0" destOrd="0" presId="urn:microsoft.com/office/officeart/2005/8/layout/process2"/>
    <dgm:cxn modelId="{605AE132-ABA6-E240-8582-F152F2307C93}" type="presParOf" srcId="{45E685B1-FA72-404A-9572-F5C472412B4E}" destId="{4D4ADCE3-1798-F547-B841-5F99F53E8C57}" srcOrd="1" destOrd="0" presId="urn:microsoft.com/office/officeart/2005/8/layout/process2"/>
    <dgm:cxn modelId="{F6BB6E76-F1D1-E945-B0EB-525265181392}" type="presParOf" srcId="{4D4ADCE3-1798-F547-B841-5F99F53E8C57}" destId="{8031AE80-15E3-C742-8AE1-C31EFFEBDD31}" srcOrd="0" destOrd="0" presId="urn:microsoft.com/office/officeart/2005/8/layout/process2"/>
    <dgm:cxn modelId="{500E3C17-F2D0-D84D-8CC7-09F19A3C03F3}" type="presParOf" srcId="{45E685B1-FA72-404A-9572-F5C472412B4E}" destId="{5219A874-1784-B640-8D24-2350175CF5C2}" srcOrd="2" destOrd="0" presId="urn:microsoft.com/office/officeart/2005/8/layout/process2"/>
    <dgm:cxn modelId="{68ABD80B-E70C-604B-9597-57CA24D248B8}" type="presParOf" srcId="{45E685B1-FA72-404A-9572-F5C472412B4E}" destId="{3FA0A8AF-06C2-0148-A280-F3DC70FAA837}" srcOrd="3" destOrd="0" presId="urn:microsoft.com/office/officeart/2005/8/layout/process2"/>
    <dgm:cxn modelId="{1FF848B6-ECA7-B245-B488-7233586DFE12}" type="presParOf" srcId="{3FA0A8AF-06C2-0148-A280-F3DC70FAA837}" destId="{ACCB48D1-2021-4343-8102-50281E66067C}" srcOrd="0" destOrd="0" presId="urn:microsoft.com/office/officeart/2005/8/layout/process2"/>
    <dgm:cxn modelId="{B92A81EB-0826-2644-B937-18F4647EC6A4}" type="presParOf" srcId="{45E685B1-FA72-404A-9572-F5C472412B4E}" destId="{F94A7E75-A5C0-F74C-AE16-A644F1C0564C}" srcOrd="4" destOrd="0" presId="urn:microsoft.com/office/officeart/2005/8/layout/process2"/>
    <dgm:cxn modelId="{A5C7BCBE-DACD-FE48-9D56-697505D2E31B}" type="presParOf" srcId="{45E685B1-FA72-404A-9572-F5C472412B4E}" destId="{5E5E51DA-7E02-4143-AD3D-68CE3C5BC058}" srcOrd="5" destOrd="0" presId="urn:microsoft.com/office/officeart/2005/8/layout/process2"/>
    <dgm:cxn modelId="{EB414F1B-B894-7140-BC12-AAC045049E97}" type="presParOf" srcId="{5E5E51DA-7E02-4143-AD3D-68CE3C5BC058}" destId="{419DBD81-2B90-D140-B6A1-2E5875A88FE1}" srcOrd="0" destOrd="0" presId="urn:microsoft.com/office/officeart/2005/8/layout/process2"/>
    <dgm:cxn modelId="{5EF9D8AC-0766-D340-9E49-E61C7A62DFB4}" type="presParOf" srcId="{45E685B1-FA72-404A-9572-F5C472412B4E}" destId="{AD7759AF-4E0C-504F-85E9-3462DC3072F1}" srcOrd="6" destOrd="0" presId="urn:microsoft.com/office/officeart/2005/8/layout/process2"/>
    <dgm:cxn modelId="{63721DBE-71C0-544E-8C0B-878BAA1B376C}" type="presParOf" srcId="{45E685B1-FA72-404A-9572-F5C472412B4E}" destId="{5BE7BD84-AF40-3C40-ABE0-B6BB338DBEE9}" srcOrd="7" destOrd="0" presId="urn:microsoft.com/office/officeart/2005/8/layout/process2"/>
    <dgm:cxn modelId="{90CFDFBA-A269-C547-9E94-172E2477A6CC}" type="presParOf" srcId="{5BE7BD84-AF40-3C40-ABE0-B6BB338DBEE9}" destId="{B4611B12-5E43-DD47-B14F-EC54546A3413}" srcOrd="0" destOrd="0" presId="urn:microsoft.com/office/officeart/2005/8/layout/process2"/>
    <dgm:cxn modelId="{45784D83-AE1B-7343-8985-DB605305EE19}" type="presParOf" srcId="{45E685B1-FA72-404A-9572-F5C472412B4E}" destId="{C40E2E37-E238-EE42-8ECF-B95326B8F34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7BFF0-536D-8B45-9600-D33AB7A943A4}" type="doc">
      <dgm:prSet loTypeId="urn:microsoft.com/office/officeart/2005/8/layout/list1" loCatId="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8E1325A-9A5E-0E49-89E8-8C984D9809F0}">
      <dgm:prSet phldrT="[Text]"/>
      <dgm:spPr/>
      <dgm:t>
        <a:bodyPr/>
        <a:lstStyle/>
        <a:p>
          <a:r>
            <a:rPr lang="en-US" dirty="0" smtClean="0"/>
            <a:t>Precursor B lymphocytic lymphoma/</a:t>
          </a:r>
          <a:r>
            <a:rPr lang="en-US" dirty="0" err="1" smtClean="0"/>
            <a:t>leukaemia</a:t>
          </a:r>
          <a:endParaRPr lang="en-US" dirty="0"/>
        </a:p>
      </dgm:t>
    </dgm:pt>
    <dgm:pt modelId="{3C9C45E7-5F3E-3C4E-BBB5-F44C034E556C}" type="parTrans" cxnId="{4FA708E4-F18E-D64C-9F59-4E863A074D3A}">
      <dgm:prSet/>
      <dgm:spPr/>
      <dgm:t>
        <a:bodyPr/>
        <a:lstStyle/>
        <a:p>
          <a:endParaRPr lang="en-US"/>
        </a:p>
      </dgm:t>
    </dgm:pt>
    <dgm:pt modelId="{E89FFCAF-749E-6748-9109-6AD716DF9862}" type="sibTrans" cxnId="{4FA708E4-F18E-D64C-9F59-4E863A074D3A}">
      <dgm:prSet/>
      <dgm:spPr/>
      <dgm:t>
        <a:bodyPr/>
        <a:lstStyle/>
        <a:p>
          <a:endParaRPr lang="en-US"/>
        </a:p>
      </dgm:t>
    </dgm:pt>
    <dgm:pt modelId="{839EA032-2234-7C4F-BA22-877169C8B052}">
      <dgm:prSet phldrT="[Text]"/>
      <dgm:spPr/>
      <dgm:t>
        <a:bodyPr/>
        <a:lstStyle/>
        <a:p>
          <a:r>
            <a:rPr lang="en-US" dirty="0" smtClean="0"/>
            <a:t>Mantle cell lymphoma</a:t>
          </a:r>
          <a:endParaRPr lang="en-US" dirty="0"/>
        </a:p>
      </dgm:t>
    </dgm:pt>
    <dgm:pt modelId="{DEF0D779-12F4-1147-99F3-7AC0F4128543}" type="parTrans" cxnId="{5CCD971E-8FD1-3249-8FF1-442BC86F1FB3}">
      <dgm:prSet/>
      <dgm:spPr/>
      <dgm:t>
        <a:bodyPr/>
        <a:lstStyle/>
        <a:p>
          <a:endParaRPr lang="en-US"/>
        </a:p>
      </dgm:t>
    </dgm:pt>
    <dgm:pt modelId="{83B1FB48-7FAF-9F42-AF2E-B9D0389BF687}" type="sibTrans" cxnId="{5CCD971E-8FD1-3249-8FF1-442BC86F1FB3}">
      <dgm:prSet/>
      <dgm:spPr/>
      <dgm:t>
        <a:bodyPr/>
        <a:lstStyle/>
        <a:p>
          <a:endParaRPr lang="en-US"/>
        </a:p>
      </dgm:t>
    </dgm:pt>
    <dgm:pt modelId="{63641254-B524-D742-BA4C-0062685D836E}">
      <dgm:prSet phldrT="[Text]"/>
      <dgm:spPr/>
      <dgm:t>
        <a:bodyPr/>
        <a:lstStyle/>
        <a:p>
          <a:r>
            <a:rPr lang="en-US" dirty="0" smtClean="0"/>
            <a:t>Follicular lymphoma </a:t>
          </a:r>
        </a:p>
        <a:p>
          <a:r>
            <a:rPr lang="en-US" dirty="0" smtClean="0"/>
            <a:t>Diffuse large B-cell lymphoma</a:t>
          </a:r>
        </a:p>
        <a:p>
          <a:r>
            <a:rPr lang="en-US" dirty="0" err="1" smtClean="0"/>
            <a:t>Burkitts</a:t>
          </a:r>
          <a:r>
            <a:rPr lang="en-US" dirty="0" smtClean="0"/>
            <a:t> lymphoma</a:t>
          </a:r>
          <a:endParaRPr lang="en-US" dirty="0"/>
        </a:p>
      </dgm:t>
    </dgm:pt>
    <dgm:pt modelId="{056FE248-C1F1-114F-A440-A305B724FC59}" type="parTrans" cxnId="{48DC05DA-9E3E-6D49-8A4D-286DCE0EA3D1}">
      <dgm:prSet/>
      <dgm:spPr/>
      <dgm:t>
        <a:bodyPr/>
        <a:lstStyle/>
        <a:p>
          <a:endParaRPr lang="en-US"/>
        </a:p>
      </dgm:t>
    </dgm:pt>
    <dgm:pt modelId="{4937695A-3B4A-654E-B794-F93A874B8116}" type="sibTrans" cxnId="{48DC05DA-9E3E-6D49-8A4D-286DCE0EA3D1}">
      <dgm:prSet/>
      <dgm:spPr/>
      <dgm:t>
        <a:bodyPr/>
        <a:lstStyle/>
        <a:p>
          <a:endParaRPr lang="en-US"/>
        </a:p>
      </dgm:t>
    </dgm:pt>
    <dgm:pt modelId="{260A3874-48D7-BE4F-8E63-2C00ADD5AA63}">
      <dgm:prSet/>
      <dgm:spPr/>
      <dgm:t>
        <a:bodyPr/>
        <a:lstStyle/>
        <a:p>
          <a:r>
            <a:rPr lang="en-US" dirty="0" smtClean="0"/>
            <a:t>Marginal zone lymphoma</a:t>
          </a:r>
        </a:p>
      </dgm:t>
    </dgm:pt>
    <dgm:pt modelId="{6EA77E82-E661-374F-9CC6-CA5B591B4CB9}" type="parTrans" cxnId="{F48AC639-405B-9A42-89AA-D87767E7C49E}">
      <dgm:prSet/>
      <dgm:spPr/>
      <dgm:t>
        <a:bodyPr/>
        <a:lstStyle/>
        <a:p>
          <a:endParaRPr lang="en-US"/>
        </a:p>
      </dgm:t>
    </dgm:pt>
    <dgm:pt modelId="{541337A5-14C1-1C46-9C58-73AE98AA488D}" type="sibTrans" cxnId="{F48AC639-405B-9A42-89AA-D87767E7C49E}">
      <dgm:prSet/>
      <dgm:spPr/>
      <dgm:t>
        <a:bodyPr/>
        <a:lstStyle/>
        <a:p>
          <a:endParaRPr lang="en-US"/>
        </a:p>
      </dgm:t>
    </dgm:pt>
    <dgm:pt modelId="{00570553-B6B8-A945-882F-2550FFE91587}" type="pres">
      <dgm:prSet presAssocID="{5807BFF0-536D-8B45-9600-D33AB7A943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EEB140-C847-1841-8F42-E6F668654A74}" type="pres">
      <dgm:prSet presAssocID="{38E1325A-9A5E-0E49-89E8-8C984D9809F0}" presName="parentLin" presStyleCnt="0"/>
      <dgm:spPr/>
    </dgm:pt>
    <dgm:pt modelId="{21A03737-4FD4-354B-8CD4-9A6B64B80A3C}" type="pres">
      <dgm:prSet presAssocID="{38E1325A-9A5E-0E49-89E8-8C984D9809F0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CA0BC42-2F50-F646-8328-72EB82193DF2}" type="pres">
      <dgm:prSet presAssocID="{38E1325A-9A5E-0E49-89E8-8C984D9809F0}" presName="parentText" presStyleLbl="node1" presStyleIdx="0" presStyleCnt="4" custScaleX="137828" custScaleY="92258" custLinFactY="-100000" custLinFactNeighborX="-100000" custLinFactNeighborY="-1031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9B3E6-72F0-154F-ADC9-002C5AB2EF73}" type="pres">
      <dgm:prSet presAssocID="{38E1325A-9A5E-0E49-89E8-8C984D9809F0}" presName="negativeSpace" presStyleCnt="0"/>
      <dgm:spPr/>
    </dgm:pt>
    <dgm:pt modelId="{67DD77AA-9BE6-404A-8557-1D528C4FE17C}" type="pres">
      <dgm:prSet presAssocID="{38E1325A-9A5E-0E49-89E8-8C984D9809F0}" presName="childText" presStyleLbl="conFgAcc1" presStyleIdx="0" presStyleCnt="4" custScaleY="176004" custLinFactY="-554363" custLinFactNeighborY="-600000">
        <dgm:presLayoutVars>
          <dgm:bulletEnabled val="1"/>
        </dgm:presLayoutVars>
      </dgm:prSet>
      <dgm:spPr/>
    </dgm:pt>
    <dgm:pt modelId="{D45BA6E6-B6F6-CC4E-8F3F-E816A29F7963}" type="pres">
      <dgm:prSet presAssocID="{E89FFCAF-749E-6748-9109-6AD716DF9862}" presName="spaceBetweenRectangles" presStyleCnt="0"/>
      <dgm:spPr/>
    </dgm:pt>
    <dgm:pt modelId="{F22A6801-551D-734C-BCCF-769DB13D17F0}" type="pres">
      <dgm:prSet presAssocID="{839EA032-2234-7C4F-BA22-877169C8B052}" presName="parentLin" presStyleCnt="0"/>
      <dgm:spPr/>
    </dgm:pt>
    <dgm:pt modelId="{A496618A-2D46-C145-8690-8E18AF9404A7}" type="pres">
      <dgm:prSet presAssocID="{839EA032-2234-7C4F-BA22-877169C8B052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9B64193-9E51-8445-95CE-B3D59E58256A}" type="pres">
      <dgm:prSet presAssocID="{839EA032-2234-7C4F-BA22-877169C8B052}" presName="parentText" presStyleLbl="node1" presStyleIdx="1" presStyleCnt="4" custScaleX="123740" custLinFactY="94943" custLinFactNeighborX="1764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9EEE9-67DF-B44F-9233-EFD7C1E1EC4B}" type="pres">
      <dgm:prSet presAssocID="{839EA032-2234-7C4F-BA22-877169C8B052}" presName="negativeSpace" presStyleCnt="0"/>
      <dgm:spPr/>
    </dgm:pt>
    <dgm:pt modelId="{1A00948A-BA1E-C64F-9FC1-2E314017FBCC}" type="pres">
      <dgm:prSet presAssocID="{839EA032-2234-7C4F-BA22-877169C8B052}" presName="childText" presStyleLbl="conFgAcc1" presStyleIdx="1" presStyleCnt="4" custLinFactY="154005" custLinFactNeighborX="3676" custLinFactNeighborY="200000">
        <dgm:presLayoutVars>
          <dgm:bulletEnabled val="1"/>
        </dgm:presLayoutVars>
      </dgm:prSet>
      <dgm:spPr/>
    </dgm:pt>
    <dgm:pt modelId="{0E169CD1-3555-CF42-826D-AF25B1BEBB65}" type="pres">
      <dgm:prSet presAssocID="{83B1FB48-7FAF-9F42-AF2E-B9D0389BF687}" presName="spaceBetweenRectangles" presStyleCnt="0"/>
      <dgm:spPr/>
    </dgm:pt>
    <dgm:pt modelId="{2552B2EE-1D69-7E4E-86A2-ABFFAF64647B}" type="pres">
      <dgm:prSet presAssocID="{63641254-B524-D742-BA4C-0062685D836E}" presName="parentLin" presStyleCnt="0"/>
      <dgm:spPr/>
    </dgm:pt>
    <dgm:pt modelId="{06403D98-0DE4-914F-8B4A-56E40FFFFBBF}" type="pres">
      <dgm:prSet presAssocID="{63641254-B524-D742-BA4C-0062685D83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0B45081-48BF-FA4B-9A16-CF64960C055F}" type="pres">
      <dgm:prSet presAssocID="{63641254-B524-D742-BA4C-0062685D836E}" presName="parentText" presStyleLbl="node1" presStyleIdx="2" presStyleCnt="4" custScaleX="67017" custScaleY="314895" custLinFactX="945" custLinFactY="200000" custLinFactNeighborX="100000" custLinFactNeighborY="2921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F4BA3-6F93-5241-9016-D5397D7E3DEC}" type="pres">
      <dgm:prSet presAssocID="{63641254-B524-D742-BA4C-0062685D836E}" presName="negativeSpace" presStyleCnt="0"/>
      <dgm:spPr/>
    </dgm:pt>
    <dgm:pt modelId="{BD651D9D-A863-7044-80D2-A8F5A58C6C96}" type="pres">
      <dgm:prSet presAssocID="{63641254-B524-D742-BA4C-0062685D836E}" presName="childText" presStyleLbl="conFgAcc1" presStyleIdx="2" presStyleCnt="4" custFlipVert="1" custScaleX="16912" custScaleY="16028" custLinFactY="238882" custLinFactNeighborX="68383" custLinFactNeighborY="300000">
        <dgm:presLayoutVars>
          <dgm:bulletEnabled val="1"/>
        </dgm:presLayoutVars>
      </dgm:prSet>
      <dgm:spPr/>
    </dgm:pt>
    <dgm:pt modelId="{93CBC71C-6586-2D4E-8E6B-43B7D9779C10}" type="pres">
      <dgm:prSet presAssocID="{4937695A-3B4A-654E-B794-F93A874B8116}" presName="spaceBetweenRectangles" presStyleCnt="0"/>
      <dgm:spPr/>
    </dgm:pt>
    <dgm:pt modelId="{B9A052F6-7C5B-9248-AD6F-BB0AB26BB45C}" type="pres">
      <dgm:prSet presAssocID="{260A3874-48D7-BE4F-8E63-2C00ADD5AA63}" presName="parentLin" presStyleCnt="0"/>
      <dgm:spPr/>
    </dgm:pt>
    <dgm:pt modelId="{A24B272C-41FB-914F-8623-7CAEB15AE74E}" type="pres">
      <dgm:prSet presAssocID="{260A3874-48D7-BE4F-8E63-2C00ADD5AA6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F0191337-FCD6-4347-80A0-6B03C4554A2A}" type="pres">
      <dgm:prSet presAssocID="{260A3874-48D7-BE4F-8E63-2C00ADD5AA63}" presName="parentText" presStyleLbl="node1" presStyleIdx="3" presStyleCnt="4" custScaleX="45378" custScaleY="267627" custLinFactX="76366" custLinFactY="70759" custLinFactNeighborX="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40172-10C7-B644-AE2B-30A33B7DC63E}" type="pres">
      <dgm:prSet presAssocID="{260A3874-48D7-BE4F-8E63-2C00ADD5AA63}" presName="negativeSpace" presStyleCnt="0"/>
      <dgm:spPr/>
    </dgm:pt>
    <dgm:pt modelId="{533564A1-44C0-E546-B1DE-5AC03AF70F2C}" type="pres">
      <dgm:prSet presAssocID="{260A3874-48D7-BE4F-8E63-2C00ADD5AA63}" presName="childText" presStyleLbl="conFgAcc1" presStyleIdx="3" presStyleCnt="4" custFlipVert="1" custFlipHor="0" custScaleX="23529" custScaleY="120487" custLinFactNeighborX="63603" custLinFactNeighborY="33919">
        <dgm:presLayoutVars>
          <dgm:bulletEnabled val="1"/>
        </dgm:presLayoutVars>
      </dgm:prSet>
      <dgm:spPr/>
    </dgm:pt>
  </dgm:ptLst>
  <dgm:cxnLst>
    <dgm:cxn modelId="{BAC003D4-573E-1546-B259-03FC828BA8A5}" type="presOf" srcId="{839EA032-2234-7C4F-BA22-877169C8B052}" destId="{19B64193-9E51-8445-95CE-B3D59E58256A}" srcOrd="1" destOrd="0" presId="urn:microsoft.com/office/officeart/2005/8/layout/list1"/>
    <dgm:cxn modelId="{42D6867C-5C90-0E44-95E1-DDA8CA733E78}" type="presOf" srcId="{839EA032-2234-7C4F-BA22-877169C8B052}" destId="{A496618A-2D46-C145-8690-8E18AF9404A7}" srcOrd="0" destOrd="0" presId="urn:microsoft.com/office/officeart/2005/8/layout/list1"/>
    <dgm:cxn modelId="{487C2EB8-4E57-1943-84D5-9761D85170BE}" type="presOf" srcId="{260A3874-48D7-BE4F-8E63-2C00ADD5AA63}" destId="{A24B272C-41FB-914F-8623-7CAEB15AE74E}" srcOrd="0" destOrd="0" presId="urn:microsoft.com/office/officeart/2005/8/layout/list1"/>
    <dgm:cxn modelId="{DBE2D1A0-BE40-3F4B-8F30-6431B72F75C5}" type="presOf" srcId="{38E1325A-9A5E-0E49-89E8-8C984D9809F0}" destId="{21A03737-4FD4-354B-8CD4-9A6B64B80A3C}" srcOrd="0" destOrd="0" presId="urn:microsoft.com/office/officeart/2005/8/layout/list1"/>
    <dgm:cxn modelId="{548F213A-875E-6B49-8680-4E39C429D75D}" type="presOf" srcId="{63641254-B524-D742-BA4C-0062685D836E}" destId="{06403D98-0DE4-914F-8B4A-56E40FFFFBBF}" srcOrd="0" destOrd="0" presId="urn:microsoft.com/office/officeart/2005/8/layout/list1"/>
    <dgm:cxn modelId="{F48AC639-405B-9A42-89AA-D87767E7C49E}" srcId="{5807BFF0-536D-8B45-9600-D33AB7A943A4}" destId="{260A3874-48D7-BE4F-8E63-2C00ADD5AA63}" srcOrd="3" destOrd="0" parTransId="{6EA77E82-E661-374F-9CC6-CA5B591B4CB9}" sibTransId="{541337A5-14C1-1C46-9C58-73AE98AA488D}"/>
    <dgm:cxn modelId="{5CCD971E-8FD1-3249-8FF1-442BC86F1FB3}" srcId="{5807BFF0-536D-8B45-9600-D33AB7A943A4}" destId="{839EA032-2234-7C4F-BA22-877169C8B052}" srcOrd="1" destOrd="0" parTransId="{DEF0D779-12F4-1147-99F3-7AC0F4128543}" sibTransId="{83B1FB48-7FAF-9F42-AF2E-B9D0389BF687}"/>
    <dgm:cxn modelId="{D550C126-6F42-6C40-97B4-918311A0234D}" type="presOf" srcId="{63641254-B524-D742-BA4C-0062685D836E}" destId="{60B45081-48BF-FA4B-9A16-CF64960C055F}" srcOrd="1" destOrd="0" presId="urn:microsoft.com/office/officeart/2005/8/layout/list1"/>
    <dgm:cxn modelId="{4FA708E4-F18E-D64C-9F59-4E863A074D3A}" srcId="{5807BFF0-536D-8B45-9600-D33AB7A943A4}" destId="{38E1325A-9A5E-0E49-89E8-8C984D9809F0}" srcOrd="0" destOrd="0" parTransId="{3C9C45E7-5F3E-3C4E-BBB5-F44C034E556C}" sibTransId="{E89FFCAF-749E-6748-9109-6AD716DF9862}"/>
    <dgm:cxn modelId="{6D06EB94-37F8-1D45-A2AA-97D095A0DC71}" type="presOf" srcId="{260A3874-48D7-BE4F-8E63-2C00ADD5AA63}" destId="{F0191337-FCD6-4347-80A0-6B03C4554A2A}" srcOrd="1" destOrd="0" presId="urn:microsoft.com/office/officeart/2005/8/layout/list1"/>
    <dgm:cxn modelId="{4102C4FD-9581-354A-AE17-5F8AF7A8D6B8}" type="presOf" srcId="{5807BFF0-536D-8B45-9600-D33AB7A943A4}" destId="{00570553-B6B8-A945-882F-2550FFE91587}" srcOrd="0" destOrd="0" presId="urn:microsoft.com/office/officeart/2005/8/layout/list1"/>
    <dgm:cxn modelId="{D7E88DD2-223E-6F40-A8FF-311D5FAB61B2}" type="presOf" srcId="{38E1325A-9A5E-0E49-89E8-8C984D9809F0}" destId="{CCA0BC42-2F50-F646-8328-72EB82193DF2}" srcOrd="1" destOrd="0" presId="urn:microsoft.com/office/officeart/2005/8/layout/list1"/>
    <dgm:cxn modelId="{48DC05DA-9E3E-6D49-8A4D-286DCE0EA3D1}" srcId="{5807BFF0-536D-8B45-9600-D33AB7A943A4}" destId="{63641254-B524-D742-BA4C-0062685D836E}" srcOrd="2" destOrd="0" parTransId="{056FE248-C1F1-114F-A440-A305B724FC59}" sibTransId="{4937695A-3B4A-654E-B794-F93A874B8116}"/>
    <dgm:cxn modelId="{5AE41547-4628-BD42-B2EF-141523C08C48}" type="presParOf" srcId="{00570553-B6B8-A945-882F-2550FFE91587}" destId="{DAEEB140-C847-1841-8F42-E6F668654A74}" srcOrd="0" destOrd="0" presId="urn:microsoft.com/office/officeart/2005/8/layout/list1"/>
    <dgm:cxn modelId="{1F24EE3C-D8B1-7348-A05C-DEA728500884}" type="presParOf" srcId="{DAEEB140-C847-1841-8F42-E6F668654A74}" destId="{21A03737-4FD4-354B-8CD4-9A6B64B80A3C}" srcOrd="0" destOrd="0" presId="urn:microsoft.com/office/officeart/2005/8/layout/list1"/>
    <dgm:cxn modelId="{1D7695B3-53FA-9940-B2D3-CAC5D88921A7}" type="presParOf" srcId="{DAEEB140-C847-1841-8F42-E6F668654A74}" destId="{CCA0BC42-2F50-F646-8328-72EB82193DF2}" srcOrd="1" destOrd="0" presId="urn:microsoft.com/office/officeart/2005/8/layout/list1"/>
    <dgm:cxn modelId="{81E82388-5814-F044-8232-1FB025FBEBAB}" type="presParOf" srcId="{00570553-B6B8-A945-882F-2550FFE91587}" destId="{5B79B3E6-72F0-154F-ADC9-002C5AB2EF73}" srcOrd="1" destOrd="0" presId="urn:microsoft.com/office/officeart/2005/8/layout/list1"/>
    <dgm:cxn modelId="{CBCD64EA-A704-D242-9522-EB638750488A}" type="presParOf" srcId="{00570553-B6B8-A945-882F-2550FFE91587}" destId="{67DD77AA-9BE6-404A-8557-1D528C4FE17C}" srcOrd="2" destOrd="0" presId="urn:microsoft.com/office/officeart/2005/8/layout/list1"/>
    <dgm:cxn modelId="{86C1F4A1-D6BF-7147-AFFF-C319B9BB42A6}" type="presParOf" srcId="{00570553-B6B8-A945-882F-2550FFE91587}" destId="{D45BA6E6-B6F6-CC4E-8F3F-E816A29F7963}" srcOrd="3" destOrd="0" presId="urn:microsoft.com/office/officeart/2005/8/layout/list1"/>
    <dgm:cxn modelId="{13E4369B-98A1-4A4A-AB09-5A449D424BD4}" type="presParOf" srcId="{00570553-B6B8-A945-882F-2550FFE91587}" destId="{F22A6801-551D-734C-BCCF-769DB13D17F0}" srcOrd="4" destOrd="0" presId="urn:microsoft.com/office/officeart/2005/8/layout/list1"/>
    <dgm:cxn modelId="{AC790169-97B3-EE47-88EB-B2C1C6B484AB}" type="presParOf" srcId="{F22A6801-551D-734C-BCCF-769DB13D17F0}" destId="{A496618A-2D46-C145-8690-8E18AF9404A7}" srcOrd="0" destOrd="0" presId="urn:microsoft.com/office/officeart/2005/8/layout/list1"/>
    <dgm:cxn modelId="{C4A3B752-30E7-D441-B73B-6A3882144879}" type="presParOf" srcId="{F22A6801-551D-734C-BCCF-769DB13D17F0}" destId="{19B64193-9E51-8445-95CE-B3D59E58256A}" srcOrd="1" destOrd="0" presId="urn:microsoft.com/office/officeart/2005/8/layout/list1"/>
    <dgm:cxn modelId="{A6B39D18-C4DF-0741-BCE8-13460218A296}" type="presParOf" srcId="{00570553-B6B8-A945-882F-2550FFE91587}" destId="{7F99EEE9-67DF-B44F-9233-EFD7C1E1EC4B}" srcOrd="5" destOrd="0" presId="urn:microsoft.com/office/officeart/2005/8/layout/list1"/>
    <dgm:cxn modelId="{12AF3073-4E2D-8842-82C0-397D8B482BAC}" type="presParOf" srcId="{00570553-B6B8-A945-882F-2550FFE91587}" destId="{1A00948A-BA1E-C64F-9FC1-2E314017FBCC}" srcOrd="6" destOrd="0" presId="urn:microsoft.com/office/officeart/2005/8/layout/list1"/>
    <dgm:cxn modelId="{1A0A5C23-5CD7-0644-B6A5-B01556751678}" type="presParOf" srcId="{00570553-B6B8-A945-882F-2550FFE91587}" destId="{0E169CD1-3555-CF42-826D-AF25B1BEBB65}" srcOrd="7" destOrd="0" presId="urn:microsoft.com/office/officeart/2005/8/layout/list1"/>
    <dgm:cxn modelId="{825C84C0-F1CF-EC49-B04A-FFA500F4D265}" type="presParOf" srcId="{00570553-B6B8-A945-882F-2550FFE91587}" destId="{2552B2EE-1D69-7E4E-86A2-ABFFAF64647B}" srcOrd="8" destOrd="0" presId="urn:microsoft.com/office/officeart/2005/8/layout/list1"/>
    <dgm:cxn modelId="{605BC795-3D47-E749-A2AC-89812028FD4D}" type="presParOf" srcId="{2552B2EE-1D69-7E4E-86A2-ABFFAF64647B}" destId="{06403D98-0DE4-914F-8B4A-56E40FFFFBBF}" srcOrd="0" destOrd="0" presId="urn:microsoft.com/office/officeart/2005/8/layout/list1"/>
    <dgm:cxn modelId="{10F3CF4F-E710-B14E-B290-97C29E96BB77}" type="presParOf" srcId="{2552B2EE-1D69-7E4E-86A2-ABFFAF64647B}" destId="{60B45081-48BF-FA4B-9A16-CF64960C055F}" srcOrd="1" destOrd="0" presId="urn:microsoft.com/office/officeart/2005/8/layout/list1"/>
    <dgm:cxn modelId="{45967DF6-23E4-0A40-81AE-A5530E858134}" type="presParOf" srcId="{00570553-B6B8-A945-882F-2550FFE91587}" destId="{318F4BA3-6F93-5241-9016-D5397D7E3DEC}" srcOrd="9" destOrd="0" presId="urn:microsoft.com/office/officeart/2005/8/layout/list1"/>
    <dgm:cxn modelId="{8ACF29B2-8920-874B-B1AA-0C90F79E00C5}" type="presParOf" srcId="{00570553-B6B8-A945-882F-2550FFE91587}" destId="{BD651D9D-A863-7044-80D2-A8F5A58C6C96}" srcOrd="10" destOrd="0" presId="urn:microsoft.com/office/officeart/2005/8/layout/list1"/>
    <dgm:cxn modelId="{6842D9DC-C0CD-2748-B155-52D138A58420}" type="presParOf" srcId="{00570553-B6B8-A945-882F-2550FFE91587}" destId="{93CBC71C-6586-2D4E-8E6B-43B7D9779C10}" srcOrd="11" destOrd="0" presId="urn:microsoft.com/office/officeart/2005/8/layout/list1"/>
    <dgm:cxn modelId="{1969F4C6-0655-CA47-AA33-32E95A34AD68}" type="presParOf" srcId="{00570553-B6B8-A945-882F-2550FFE91587}" destId="{B9A052F6-7C5B-9248-AD6F-BB0AB26BB45C}" srcOrd="12" destOrd="0" presId="urn:microsoft.com/office/officeart/2005/8/layout/list1"/>
    <dgm:cxn modelId="{AF4AF402-13A3-3246-A428-56D6478FC647}" type="presParOf" srcId="{B9A052F6-7C5B-9248-AD6F-BB0AB26BB45C}" destId="{A24B272C-41FB-914F-8623-7CAEB15AE74E}" srcOrd="0" destOrd="0" presId="urn:microsoft.com/office/officeart/2005/8/layout/list1"/>
    <dgm:cxn modelId="{09BDB40E-756B-B54B-B6CC-B63E294FF64E}" type="presParOf" srcId="{B9A052F6-7C5B-9248-AD6F-BB0AB26BB45C}" destId="{F0191337-FCD6-4347-80A0-6B03C4554A2A}" srcOrd="1" destOrd="0" presId="urn:microsoft.com/office/officeart/2005/8/layout/list1"/>
    <dgm:cxn modelId="{4905A9CC-3181-4F46-8295-D8EE7869CD1D}" type="presParOf" srcId="{00570553-B6B8-A945-882F-2550FFE91587}" destId="{39740172-10C7-B644-AE2B-30A33B7DC63E}" srcOrd="13" destOrd="0" presId="urn:microsoft.com/office/officeart/2005/8/layout/list1"/>
    <dgm:cxn modelId="{47120E77-A57A-DA4D-B270-034727F8B557}" type="presParOf" srcId="{00570553-B6B8-A945-882F-2550FFE91587}" destId="{533564A1-44C0-E546-B1DE-5AC03AF70F2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D7432A-06FD-C244-B858-BA925062C1A1}" type="doc">
      <dgm:prSet loTypeId="urn:microsoft.com/office/officeart/2005/8/layout/process2" loCatId="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EB8A0A35-E27A-974D-B364-EE2495A764B3}">
      <dgm:prSet phldrT="[Text]"/>
      <dgm:spPr/>
      <dgm:t>
        <a:bodyPr/>
        <a:lstStyle/>
        <a:p>
          <a:r>
            <a:rPr lang="en-US" dirty="0" smtClean="0"/>
            <a:t>Precursor in bone marrow</a:t>
          </a:r>
          <a:endParaRPr lang="en-US" dirty="0"/>
        </a:p>
      </dgm:t>
    </dgm:pt>
    <dgm:pt modelId="{6222D54F-9455-7045-97A8-F00DBE1739BD}" type="parTrans" cxnId="{5C35CBDB-C45B-5547-8E17-818AC00C9610}">
      <dgm:prSet/>
      <dgm:spPr/>
      <dgm:t>
        <a:bodyPr/>
        <a:lstStyle/>
        <a:p>
          <a:endParaRPr lang="en-US"/>
        </a:p>
      </dgm:t>
    </dgm:pt>
    <dgm:pt modelId="{780F85E2-86C7-CA49-BD08-702D128889D9}" type="sibTrans" cxnId="{5C35CBDB-C45B-5547-8E17-818AC00C9610}">
      <dgm:prSet/>
      <dgm:spPr/>
      <dgm:t>
        <a:bodyPr/>
        <a:lstStyle/>
        <a:p>
          <a:endParaRPr lang="en-US"/>
        </a:p>
      </dgm:t>
    </dgm:pt>
    <dgm:pt modelId="{A041E7F3-411E-D24D-A549-344B99B080E9}">
      <dgm:prSet phldrT="[Text]"/>
      <dgm:spPr/>
      <dgm:t>
        <a:bodyPr/>
        <a:lstStyle/>
        <a:p>
          <a:r>
            <a:rPr lang="en-US" dirty="0" smtClean="0"/>
            <a:t>Thymus – undergoes maturation into various types of naïve t-lymphocytes</a:t>
          </a:r>
          <a:endParaRPr lang="en-US" dirty="0"/>
        </a:p>
      </dgm:t>
    </dgm:pt>
    <dgm:pt modelId="{C05DACF7-89FA-CF4A-B001-D54583C85AC6}" type="parTrans" cxnId="{FDA8BF39-FF6E-614F-873B-8A558DB2F959}">
      <dgm:prSet/>
      <dgm:spPr/>
      <dgm:t>
        <a:bodyPr/>
        <a:lstStyle/>
        <a:p>
          <a:endParaRPr lang="en-US"/>
        </a:p>
      </dgm:t>
    </dgm:pt>
    <dgm:pt modelId="{FD7F61D0-E952-104E-B694-0E31552A9FFA}" type="sibTrans" cxnId="{FDA8BF39-FF6E-614F-873B-8A558DB2F959}">
      <dgm:prSet/>
      <dgm:spPr/>
      <dgm:t>
        <a:bodyPr/>
        <a:lstStyle/>
        <a:p>
          <a:endParaRPr lang="en-US"/>
        </a:p>
      </dgm:t>
    </dgm:pt>
    <dgm:pt modelId="{DB53F200-449E-CB44-8CE8-8F62B616A024}">
      <dgm:prSet phldrT="[Text]"/>
      <dgm:spPr/>
      <dgm:t>
        <a:bodyPr/>
        <a:lstStyle/>
        <a:p>
          <a:r>
            <a:rPr lang="en-US" dirty="0" smtClean="0"/>
            <a:t>Cortical </a:t>
          </a:r>
          <a:r>
            <a:rPr lang="en-US" dirty="0" err="1" smtClean="0"/>
            <a:t>thymocytes</a:t>
          </a:r>
          <a:r>
            <a:rPr lang="en-US" dirty="0" smtClean="0"/>
            <a:t> </a:t>
          </a:r>
        </a:p>
        <a:p>
          <a:r>
            <a:rPr lang="en-US" dirty="0" smtClean="0"/>
            <a:t>Immature – </a:t>
          </a:r>
          <a:r>
            <a:rPr lang="en-US" dirty="0" err="1" smtClean="0"/>
            <a:t>TdT</a:t>
          </a:r>
          <a:r>
            <a:rPr lang="en-US" dirty="0" smtClean="0"/>
            <a:t>, cCD3, CD5 CD7</a:t>
          </a:r>
        </a:p>
        <a:p>
          <a:r>
            <a:rPr lang="en-US" dirty="0" smtClean="0"/>
            <a:t>Negative for CD4,8</a:t>
          </a:r>
          <a:endParaRPr lang="en-US" dirty="0"/>
        </a:p>
      </dgm:t>
    </dgm:pt>
    <dgm:pt modelId="{5142BB2A-8014-8B4F-BE6F-AB25351026A5}" type="parTrans" cxnId="{BECF34D2-1315-FD42-93B2-BAB45073470C}">
      <dgm:prSet/>
      <dgm:spPr/>
      <dgm:t>
        <a:bodyPr/>
        <a:lstStyle/>
        <a:p>
          <a:endParaRPr lang="en-US"/>
        </a:p>
      </dgm:t>
    </dgm:pt>
    <dgm:pt modelId="{0F0D0013-5F75-E44E-A256-604EC07E0EB5}" type="sibTrans" cxnId="{BECF34D2-1315-FD42-93B2-BAB45073470C}">
      <dgm:prSet/>
      <dgm:spPr/>
      <dgm:t>
        <a:bodyPr/>
        <a:lstStyle/>
        <a:p>
          <a:endParaRPr lang="en-US"/>
        </a:p>
      </dgm:t>
    </dgm:pt>
    <dgm:pt modelId="{423598B4-643C-C243-8284-655018DEED88}">
      <dgm:prSet/>
      <dgm:spPr/>
      <dgm:t>
        <a:bodyPr/>
        <a:lstStyle/>
        <a:p>
          <a:r>
            <a:rPr lang="en-US" dirty="0" smtClean="0"/>
            <a:t>Mature – express CD4, CD8</a:t>
          </a:r>
          <a:endParaRPr lang="en-US" dirty="0"/>
        </a:p>
      </dgm:t>
    </dgm:pt>
    <dgm:pt modelId="{53155E27-012E-B74F-B884-FFF78E53A652}" type="parTrans" cxnId="{1029DAA4-46D1-BE48-9FAF-85D031974EF4}">
      <dgm:prSet/>
      <dgm:spPr/>
      <dgm:t>
        <a:bodyPr/>
        <a:lstStyle/>
        <a:p>
          <a:endParaRPr lang="en-US"/>
        </a:p>
      </dgm:t>
    </dgm:pt>
    <dgm:pt modelId="{17738F82-FBA7-2742-AB94-89A7D152304E}" type="sibTrans" cxnId="{1029DAA4-46D1-BE48-9FAF-85D031974EF4}">
      <dgm:prSet/>
      <dgm:spPr/>
      <dgm:t>
        <a:bodyPr/>
        <a:lstStyle/>
        <a:p>
          <a:endParaRPr lang="en-US"/>
        </a:p>
      </dgm:t>
    </dgm:pt>
    <dgm:pt modelId="{0B5000BE-537D-E74D-976A-CE0CD81DB914}">
      <dgm:prSet/>
      <dgm:spPr/>
      <dgm:t>
        <a:bodyPr/>
        <a:lstStyle/>
        <a:p>
          <a:r>
            <a:rPr lang="en-US" dirty="0" smtClean="0"/>
            <a:t>Medullary </a:t>
          </a:r>
          <a:r>
            <a:rPr lang="en-US" dirty="0" err="1" smtClean="0"/>
            <a:t>thymocytes</a:t>
          </a:r>
          <a:r>
            <a:rPr lang="en-US" dirty="0" smtClean="0"/>
            <a:t> phenotypically similar to peripheral mature T-cells and NK-cells</a:t>
          </a:r>
          <a:endParaRPr lang="en-US" dirty="0"/>
        </a:p>
      </dgm:t>
    </dgm:pt>
    <dgm:pt modelId="{AD25B124-6665-3644-B2B6-F464861730D8}" type="parTrans" cxnId="{00EDC450-EF29-4B41-93E7-6E95FAC12923}">
      <dgm:prSet/>
      <dgm:spPr/>
      <dgm:t>
        <a:bodyPr/>
        <a:lstStyle/>
        <a:p>
          <a:endParaRPr lang="en-US"/>
        </a:p>
      </dgm:t>
    </dgm:pt>
    <dgm:pt modelId="{49E4AA1B-0D0B-BC4E-BB36-138FE6C2F7BF}" type="sibTrans" cxnId="{00EDC450-EF29-4B41-93E7-6E95FAC12923}">
      <dgm:prSet/>
      <dgm:spPr/>
      <dgm:t>
        <a:bodyPr/>
        <a:lstStyle/>
        <a:p>
          <a:endParaRPr lang="en-US"/>
        </a:p>
      </dgm:t>
    </dgm:pt>
    <dgm:pt modelId="{3C1301BC-E14E-6645-8955-42B6B5521133}">
      <dgm:prSet/>
      <dgm:spPr/>
      <dgm:t>
        <a:bodyPr/>
        <a:lstStyle/>
        <a:p>
          <a:r>
            <a:rPr lang="en-US" dirty="0" smtClean="0"/>
            <a:t>After leaving thymus undergo blast transformation – effector and memory T cells</a:t>
          </a:r>
          <a:endParaRPr lang="en-US" dirty="0"/>
        </a:p>
      </dgm:t>
    </dgm:pt>
    <dgm:pt modelId="{83942E5A-3518-A840-A691-BBEB4A7DBCDA}" type="parTrans" cxnId="{5704D736-B3D6-064E-8C40-FE8E341091D3}">
      <dgm:prSet/>
      <dgm:spPr/>
      <dgm:t>
        <a:bodyPr/>
        <a:lstStyle/>
        <a:p>
          <a:endParaRPr lang="en-US"/>
        </a:p>
      </dgm:t>
    </dgm:pt>
    <dgm:pt modelId="{11CAE328-5C71-5143-B816-6117711BBA6C}" type="sibTrans" cxnId="{5704D736-B3D6-064E-8C40-FE8E341091D3}">
      <dgm:prSet/>
      <dgm:spPr/>
      <dgm:t>
        <a:bodyPr/>
        <a:lstStyle/>
        <a:p>
          <a:endParaRPr lang="en-US"/>
        </a:p>
      </dgm:t>
    </dgm:pt>
    <dgm:pt modelId="{42F5CB1D-3D51-E24E-BC40-E0A3C3A141F5}" type="pres">
      <dgm:prSet presAssocID="{6BD7432A-06FD-C244-B858-BA925062C1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28774A-4E75-E143-8148-98086425FEE9}" type="pres">
      <dgm:prSet presAssocID="{EB8A0A35-E27A-974D-B364-EE2495A764B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E840A-402C-DA4F-9122-CA3C7B9F9CFB}" type="pres">
      <dgm:prSet presAssocID="{780F85E2-86C7-CA49-BD08-702D128889D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11D689E-3B77-F743-9E2E-C2F22777422B}" type="pres">
      <dgm:prSet presAssocID="{780F85E2-86C7-CA49-BD08-702D128889D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F4DF4A8-42B5-7640-8007-C85A0CA394E8}" type="pres">
      <dgm:prSet presAssocID="{A041E7F3-411E-D24D-A549-344B99B080E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6DE3B-85A4-044E-B7FF-55F77213A58B}" type="pres">
      <dgm:prSet presAssocID="{FD7F61D0-E952-104E-B694-0E31552A9FF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9892AE6-6077-1F47-A68C-34C5380CE6A3}" type="pres">
      <dgm:prSet presAssocID="{FD7F61D0-E952-104E-B694-0E31552A9FF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FF88FC5-18D9-AE43-BC8B-BF7651A78A56}" type="pres">
      <dgm:prSet presAssocID="{DB53F200-449E-CB44-8CE8-8F62B616A024}" presName="node" presStyleLbl="node1" presStyleIdx="2" presStyleCnt="6" custLinFactNeighborX="-4746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4AB85-82D4-944A-A49A-EEE1B1BC55D1}" type="pres">
      <dgm:prSet presAssocID="{0F0D0013-5F75-E44E-A256-604EC07E0EB5}" presName="sibTrans" presStyleLbl="sibTrans2D1" presStyleIdx="2" presStyleCnt="5" custAng="2581614" custScaleX="219906" custLinFactX="100000" custLinFactY="-58824" custLinFactNeighborX="142053" custLinFactNeighborY="-100000"/>
      <dgm:spPr/>
      <dgm:t>
        <a:bodyPr/>
        <a:lstStyle/>
        <a:p>
          <a:endParaRPr lang="en-US"/>
        </a:p>
      </dgm:t>
    </dgm:pt>
    <dgm:pt modelId="{6EE12BFA-3398-9042-A0CC-17CA5FEBD5DD}" type="pres">
      <dgm:prSet presAssocID="{0F0D0013-5F75-E44E-A256-604EC07E0EB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186620C-BA43-AF4D-A60E-FB9BB0EE3C60}" type="pres">
      <dgm:prSet presAssocID="{0B5000BE-537D-E74D-976A-CE0CD81DB914}" presName="node" presStyleLbl="node1" presStyleIdx="3" presStyleCnt="6" custLinFactY="-100000" custLinFactNeighborX="66741" custLinFactNeighborY="-103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ABFD4-F4E2-8841-A899-D3C2235E651F}" type="pres">
      <dgm:prSet presAssocID="{49E4AA1B-0D0B-BC4E-BB36-138FE6C2F7BF}" presName="sibTrans" presStyleLbl="sibTrans2D1" presStyleIdx="3" presStyleCnt="5" custAng="522203" custScaleX="97774" custScaleY="160944" custLinFactNeighborX="-2874" custLinFactNeighborY="-9109"/>
      <dgm:spPr/>
      <dgm:t>
        <a:bodyPr/>
        <a:lstStyle/>
        <a:p>
          <a:endParaRPr lang="en-US"/>
        </a:p>
      </dgm:t>
    </dgm:pt>
    <dgm:pt modelId="{13C9D314-5B39-4645-A887-00006D933532}" type="pres">
      <dgm:prSet presAssocID="{49E4AA1B-0D0B-BC4E-BB36-138FE6C2F7B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8A21CB2-A2C5-684B-8D61-377C29726FE0}" type="pres">
      <dgm:prSet presAssocID="{3C1301BC-E14E-6645-8955-42B6B5521133}" presName="node" presStyleLbl="node1" presStyleIdx="4" presStyleCnt="6" custScaleX="147665" custScaleY="118263" custLinFactNeighborX="81832" custLinFactNeighborY="19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6BA5A2-4F46-A94B-A1B4-501197ED3E14}" type="pres">
      <dgm:prSet presAssocID="{11CAE328-5C71-5143-B816-6117711BBA6C}" presName="sibTrans" presStyleLbl="sibTrans2D1" presStyleIdx="4" presStyleCnt="5" custAng="14783434" custScaleX="42296" custScaleY="84951" custLinFactX="-55233" custLinFactY="-132527" custLinFactNeighborX="-100000" custLinFactNeighborY="-200000"/>
      <dgm:spPr/>
      <dgm:t>
        <a:bodyPr/>
        <a:lstStyle/>
        <a:p>
          <a:endParaRPr lang="en-US"/>
        </a:p>
      </dgm:t>
    </dgm:pt>
    <dgm:pt modelId="{9A61F909-9260-634C-9377-6AA93FC2FED8}" type="pres">
      <dgm:prSet presAssocID="{11CAE328-5C71-5143-B816-6117711BBA6C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B8728BA-9B9E-D045-AD30-C3A87246915A}" type="pres">
      <dgm:prSet presAssocID="{423598B4-643C-C243-8284-655018DEED88}" presName="node" presStyleLbl="node1" presStyleIdx="5" presStyleCnt="6" custLinFactY="-173574" custLinFactNeighborX="-4656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A8BF39-FF6E-614F-873B-8A558DB2F959}" srcId="{6BD7432A-06FD-C244-B858-BA925062C1A1}" destId="{A041E7F3-411E-D24D-A549-344B99B080E9}" srcOrd="1" destOrd="0" parTransId="{C05DACF7-89FA-CF4A-B001-D54583C85AC6}" sibTransId="{FD7F61D0-E952-104E-B694-0E31552A9FFA}"/>
    <dgm:cxn modelId="{0E452884-A840-0742-82EE-7F43BD9DB401}" type="presOf" srcId="{A041E7F3-411E-D24D-A549-344B99B080E9}" destId="{0F4DF4A8-42B5-7640-8007-C85A0CA394E8}" srcOrd="0" destOrd="0" presId="urn:microsoft.com/office/officeart/2005/8/layout/process2"/>
    <dgm:cxn modelId="{0567FCDC-E8E6-1C4C-B350-B3BDBAEFE2D1}" type="presOf" srcId="{EB8A0A35-E27A-974D-B364-EE2495A764B3}" destId="{3C28774A-4E75-E143-8148-98086425FEE9}" srcOrd="0" destOrd="0" presId="urn:microsoft.com/office/officeart/2005/8/layout/process2"/>
    <dgm:cxn modelId="{BB554DC3-4133-F04F-8F20-38088F61236E}" type="presOf" srcId="{49E4AA1B-0D0B-BC4E-BB36-138FE6C2F7BF}" destId="{13C9D314-5B39-4645-A887-00006D933532}" srcOrd="1" destOrd="0" presId="urn:microsoft.com/office/officeart/2005/8/layout/process2"/>
    <dgm:cxn modelId="{6B77B693-98A5-6348-A9CB-B277592C39ED}" type="presOf" srcId="{11CAE328-5C71-5143-B816-6117711BBA6C}" destId="{9A61F909-9260-634C-9377-6AA93FC2FED8}" srcOrd="1" destOrd="0" presId="urn:microsoft.com/office/officeart/2005/8/layout/process2"/>
    <dgm:cxn modelId="{50A1EFE2-7384-9247-B4EB-31E0E6DFE643}" type="presOf" srcId="{423598B4-643C-C243-8284-655018DEED88}" destId="{5B8728BA-9B9E-D045-AD30-C3A87246915A}" srcOrd="0" destOrd="0" presId="urn:microsoft.com/office/officeart/2005/8/layout/process2"/>
    <dgm:cxn modelId="{B5FDEB94-C1C5-9548-9F04-B5DEB10F52CC}" type="presOf" srcId="{49E4AA1B-0D0B-BC4E-BB36-138FE6C2F7BF}" destId="{D7EABFD4-F4E2-8841-A899-D3C2235E651F}" srcOrd="0" destOrd="0" presId="urn:microsoft.com/office/officeart/2005/8/layout/process2"/>
    <dgm:cxn modelId="{BECF34D2-1315-FD42-93B2-BAB45073470C}" srcId="{6BD7432A-06FD-C244-B858-BA925062C1A1}" destId="{DB53F200-449E-CB44-8CE8-8F62B616A024}" srcOrd="2" destOrd="0" parTransId="{5142BB2A-8014-8B4F-BE6F-AB25351026A5}" sibTransId="{0F0D0013-5F75-E44E-A256-604EC07E0EB5}"/>
    <dgm:cxn modelId="{5704D736-B3D6-064E-8C40-FE8E341091D3}" srcId="{6BD7432A-06FD-C244-B858-BA925062C1A1}" destId="{3C1301BC-E14E-6645-8955-42B6B5521133}" srcOrd="4" destOrd="0" parTransId="{83942E5A-3518-A840-A691-BBEB4A7DBCDA}" sibTransId="{11CAE328-5C71-5143-B816-6117711BBA6C}"/>
    <dgm:cxn modelId="{5C35CBDB-C45B-5547-8E17-818AC00C9610}" srcId="{6BD7432A-06FD-C244-B858-BA925062C1A1}" destId="{EB8A0A35-E27A-974D-B364-EE2495A764B3}" srcOrd="0" destOrd="0" parTransId="{6222D54F-9455-7045-97A8-F00DBE1739BD}" sibTransId="{780F85E2-86C7-CA49-BD08-702D128889D9}"/>
    <dgm:cxn modelId="{1B6133A6-F473-3247-851D-36E1266A331B}" type="presOf" srcId="{DB53F200-449E-CB44-8CE8-8F62B616A024}" destId="{5FF88FC5-18D9-AE43-BC8B-BF7651A78A56}" srcOrd="0" destOrd="0" presId="urn:microsoft.com/office/officeart/2005/8/layout/process2"/>
    <dgm:cxn modelId="{1029DAA4-46D1-BE48-9FAF-85D031974EF4}" srcId="{6BD7432A-06FD-C244-B858-BA925062C1A1}" destId="{423598B4-643C-C243-8284-655018DEED88}" srcOrd="5" destOrd="0" parTransId="{53155E27-012E-B74F-B884-FFF78E53A652}" sibTransId="{17738F82-FBA7-2742-AB94-89A7D152304E}"/>
    <dgm:cxn modelId="{2764795C-2B8D-1246-9232-1877D6EA4063}" type="presOf" srcId="{FD7F61D0-E952-104E-B694-0E31552A9FFA}" destId="{9466DE3B-85A4-044E-B7FF-55F77213A58B}" srcOrd="0" destOrd="0" presId="urn:microsoft.com/office/officeart/2005/8/layout/process2"/>
    <dgm:cxn modelId="{0FC9174C-10FB-D34D-8312-8E2EBE92EEC6}" type="presOf" srcId="{FD7F61D0-E952-104E-B694-0E31552A9FFA}" destId="{29892AE6-6077-1F47-A68C-34C5380CE6A3}" srcOrd="1" destOrd="0" presId="urn:microsoft.com/office/officeart/2005/8/layout/process2"/>
    <dgm:cxn modelId="{E4D03910-7182-E54F-B5C7-B5270082FD0A}" type="presOf" srcId="{6BD7432A-06FD-C244-B858-BA925062C1A1}" destId="{42F5CB1D-3D51-E24E-BC40-E0A3C3A141F5}" srcOrd="0" destOrd="0" presId="urn:microsoft.com/office/officeart/2005/8/layout/process2"/>
    <dgm:cxn modelId="{586CBD22-11E8-F444-8D46-93ED60DD3968}" type="presOf" srcId="{0B5000BE-537D-E74D-976A-CE0CD81DB914}" destId="{2186620C-BA43-AF4D-A60E-FB9BB0EE3C60}" srcOrd="0" destOrd="0" presId="urn:microsoft.com/office/officeart/2005/8/layout/process2"/>
    <dgm:cxn modelId="{FEDDCB23-7164-194F-AD93-40397C40F446}" type="presOf" srcId="{0F0D0013-5F75-E44E-A256-604EC07E0EB5}" destId="{1B14AB85-82D4-944A-A49A-EEE1B1BC55D1}" srcOrd="0" destOrd="0" presId="urn:microsoft.com/office/officeart/2005/8/layout/process2"/>
    <dgm:cxn modelId="{BC26B0BA-723B-D14B-9BB4-ED95BAD0223B}" type="presOf" srcId="{11CAE328-5C71-5143-B816-6117711BBA6C}" destId="{1D6BA5A2-4F46-A94B-A1B4-501197ED3E14}" srcOrd="0" destOrd="0" presId="urn:microsoft.com/office/officeart/2005/8/layout/process2"/>
    <dgm:cxn modelId="{20C12B21-570E-984F-A285-08830E25ED93}" type="presOf" srcId="{3C1301BC-E14E-6645-8955-42B6B5521133}" destId="{F8A21CB2-A2C5-684B-8D61-377C29726FE0}" srcOrd="0" destOrd="0" presId="urn:microsoft.com/office/officeart/2005/8/layout/process2"/>
    <dgm:cxn modelId="{7EA68907-FDE7-774C-8314-21B191376099}" type="presOf" srcId="{0F0D0013-5F75-E44E-A256-604EC07E0EB5}" destId="{6EE12BFA-3398-9042-A0CC-17CA5FEBD5DD}" srcOrd="1" destOrd="0" presId="urn:microsoft.com/office/officeart/2005/8/layout/process2"/>
    <dgm:cxn modelId="{00EDC450-EF29-4B41-93E7-6E95FAC12923}" srcId="{6BD7432A-06FD-C244-B858-BA925062C1A1}" destId="{0B5000BE-537D-E74D-976A-CE0CD81DB914}" srcOrd="3" destOrd="0" parTransId="{AD25B124-6665-3644-B2B6-F464861730D8}" sibTransId="{49E4AA1B-0D0B-BC4E-BB36-138FE6C2F7BF}"/>
    <dgm:cxn modelId="{BC4FA22C-A19F-ED4F-BC0A-C80EA7257E16}" type="presOf" srcId="{780F85E2-86C7-CA49-BD08-702D128889D9}" destId="{B11D689E-3B77-F743-9E2E-C2F22777422B}" srcOrd="1" destOrd="0" presId="urn:microsoft.com/office/officeart/2005/8/layout/process2"/>
    <dgm:cxn modelId="{36E6087C-D07F-E046-AD12-6D594A75B50B}" type="presOf" srcId="{780F85E2-86C7-CA49-BD08-702D128889D9}" destId="{267E840A-402C-DA4F-9122-CA3C7B9F9CFB}" srcOrd="0" destOrd="0" presId="urn:microsoft.com/office/officeart/2005/8/layout/process2"/>
    <dgm:cxn modelId="{A71E33FE-C02A-E746-9DF0-E7621C02F8DB}" type="presParOf" srcId="{42F5CB1D-3D51-E24E-BC40-E0A3C3A141F5}" destId="{3C28774A-4E75-E143-8148-98086425FEE9}" srcOrd="0" destOrd="0" presId="urn:microsoft.com/office/officeart/2005/8/layout/process2"/>
    <dgm:cxn modelId="{41B5EEE0-8E99-AD4D-88E0-EE47CCA4CD2B}" type="presParOf" srcId="{42F5CB1D-3D51-E24E-BC40-E0A3C3A141F5}" destId="{267E840A-402C-DA4F-9122-CA3C7B9F9CFB}" srcOrd="1" destOrd="0" presId="urn:microsoft.com/office/officeart/2005/8/layout/process2"/>
    <dgm:cxn modelId="{BEC456CA-7299-5140-8CD6-18E69260220D}" type="presParOf" srcId="{267E840A-402C-DA4F-9122-CA3C7B9F9CFB}" destId="{B11D689E-3B77-F743-9E2E-C2F22777422B}" srcOrd="0" destOrd="0" presId="urn:microsoft.com/office/officeart/2005/8/layout/process2"/>
    <dgm:cxn modelId="{1FC1184B-77B4-F141-ACD0-FB70510170E6}" type="presParOf" srcId="{42F5CB1D-3D51-E24E-BC40-E0A3C3A141F5}" destId="{0F4DF4A8-42B5-7640-8007-C85A0CA394E8}" srcOrd="2" destOrd="0" presId="urn:microsoft.com/office/officeart/2005/8/layout/process2"/>
    <dgm:cxn modelId="{4808CA0B-F316-1E49-A77F-87C1C30BC53C}" type="presParOf" srcId="{42F5CB1D-3D51-E24E-BC40-E0A3C3A141F5}" destId="{9466DE3B-85A4-044E-B7FF-55F77213A58B}" srcOrd="3" destOrd="0" presId="urn:microsoft.com/office/officeart/2005/8/layout/process2"/>
    <dgm:cxn modelId="{B3BEA492-C851-8F44-8280-4B4E057C2354}" type="presParOf" srcId="{9466DE3B-85A4-044E-B7FF-55F77213A58B}" destId="{29892AE6-6077-1F47-A68C-34C5380CE6A3}" srcOrd="0" destOrd="0" presId="urn:microsoft.com/office/officeart/2005/8/layout/process2"/>
    <dgm:cxn modelId="{17937349-89B8-5A46-B344-4DF8243754B4}" type="presParOf" srcId="{42F5CB1D-3D51-E24E-BC40-E0A3C3A141F5}" destId="{5FF88FC5-18D9-AE43-BC8B-BF7651A78A56}" srcOrd="4" destOrd="0" presId="urn:microsoft.com/office/officeart/2005/8/layout/process2"/>
    <dgm:cxn modelId="{F08A0EBA-D696-CA49-BD14-B066896E5C4B}" type="presParOf" srcId="{42F5CB1D-3D51-E24E-BC40-E0A3C3A141F5}" destId="{1B14AB85-82D4-944A-A49A-EEE1B1BC55D1}" srcOrd="5" destOrd="0" presId="urn:microsoft.com/office/officeart/2005/8/layout/process2"/>
    <dgm:cxn modelId="{108FB73B-6DEC-274B-915A-F40EA9D43B35}" type="presParOf" srcId="{1B14AB85-82D4-944A-A49A-EEE1B1BC55D1}" destId="{6EE12BFA-3398-9042-A0CC-17CA5FEBD5DD}" srcOrd="0" destOrd="0" presId="urn:microsoft.com/office/officeart/2005/8/layout/process2"/>
    <dgm:cxn modelId="{28A4C02D-A648-A843-8EDE-3161C49AE035}" type="presParOf" srcId="{42F5CB1D-3D51-E24E-BC40-E0A3C3A141F5}" destId="{2186620C-BA43-AF4D-A60E-FB9BB0EE3C60}" srcOrd="6" destOrd="0" presId="urn:microsoft.com/office/officeart/2005/8/layout/process2"/>
    <dgm:cxn modelId="{7A71A5C9-B3E7-4743-941C-A4AEB2548A8F}" type="presParOf" srcId="{42F5CB1D-3D51-E24E-BC40-E0A3C3A141F5}" destId="{D7EABFD4-F4E2-8841-A899-D3C2235E651F}" srcOrd="7" destOrd="0" presId="urn:microsoft.com/office/officeart/2005/8/layout/process2"/>
    <dgm:cxn modelId="{0D1FF8A2-DCF5-1742-9ED2-99D0DBFAD7C3}" type="presParOf" srcId="{D7EABFD4-F4E2-8841-A899-D3C2235E651F}" destId="{13C9D314-5B39-4645-A887-00006D933532}" srcOrd="0" destOrd="0" presId="urn:microsoft.com/office/officeart/2005/8/layout/process2"/>
    <dgm:cxn modelId="{8A3A6137-DB22-EF43-B631-63B8B509A1DF}" type="presParOf" srcId="{42F5CB1D-3D51-E24E-BC40-E0A3C3A141F5}" destId="{F8A21CB2-A2C5-684B-8D61-377C29726FE0}" srcOrd="8" destOrd="0" presId="urn:microsoft.com/office/officeart/2005/8/layout/process2"/>
    <dgm:cxn modelId="{A019664A-3542-A34D-972B-B9B143AB5399}" type="presParOf" srcId="{42F5CB1D-3D51-E24E-BC40-E0A3C3A141F5}" destId="{1D6BA5A2-4F46-A94B-A1B4-501197ED3E14}" srcOrd="9" destOrd="0" presId="urn:microsoft.com/office/officeart/2005/8/layout/process2"/>
    <dgm:cxn modelId="{E4286B92-0C38-A743-BCE5-02AD2C082CA5}" type="presParOf" srcId="{1D6BA5A2-4F46-A94B-A1B4-501197ED3E14}" destId="{9A61F909-9260-634C-9377-6AA93FC2FED8}" srcOrd="0" destOrd="0" presId="urn:microsoft.com/office/officeart/2005/8/layout/process2"/>
    <dgm:cxn modelId="{999A7AF5-43D2-E647-9585-9219A92C0F44}" type="presParOf" srcId="{42F5CB1D-3D51-E24E-BC40-E0A3C3A141F5}" destId="{5B8728BA-9B9E-D045-AD30-C3A87246915A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8D2BA9-1D7B-9444-B23D-1553034A0E8A}" type="doc">
      <dgm:prSet loTypeId="urn:microsoft.com/office/officeart/2005/8/layout/hierarchy1" loCatId="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36914A11-E1B2-6F48-A008-09F94CE871E1}">
      <dgm:prSet phldrT="[Text]"/>
      <dgm:spPr/>
      <dgm:t>
        <a:bodyPr/>
        <a:lstStyle/>
        <a:p>
          <a:r>
            <a:rPr lang="en-US" dirty="0" smtClean="0"/>
            <a:t>Indolent </a:t>
          </a:r>
          <a:r>
            <a:rPr lang="en-US" dirty="0" err="1" smtClean="0"/>
            <a:t>tumours</a:t>
          </a:r>
          <a:r>
            <a:rPr lang="en-US" dirty="0" smtClean="0"/>
            <a:t>:</a:t>
          </a:r>
        </a:p>
        <a:p>
          <a:r>
            <a:rPr lang="en-US" dirty="0" smtClean="0"/>
            <a:t> </a:t>
          </a:r>
          <a:r>
            <a:rPr lang="en-US" dirty="0" smtClean="0">
              <a:solidFill>
                <a:srgbClr val="D1282E"/>
              </a:solidFill>
            </a:rPr>
            <a:t>follicular, small lymphocytic, marginal zone lymphomas</a:t>
          </a:r>
          <a:endParaRPr lang="en-US" dirty="0"/>
        </a:p>
      </dgm:t>
    </dgm:pt>
    <dgm:pt modelId="{C9827416-A4D8-1D4E-AF3A-3725DB07A44F}" type="parTrans" cxnId="{23F8A63D-6DF5-EE48-A59B-8FEEA2D40FE1}">
      <dgm:prSet/>
      <dgm:spPr/>
      <dgm:t>
        <a:bodyPr/>
        <a:lstStyle/>
        <a:p>
          <a:endParaRPr lang="en-US"/>
        </a:p>
      </dgm:t>
    </dgm:pt>
    <dgm:pt modelId="{0DE2CE5F-2E0D-384A-9ADB-AB0BDF67C52D}" type="sibTrans" cxnId="{23F8A63D-6DF5-EE48-A59B-8FEEA2D40FE1}">
      <dgm:prSet/>
      <dgm:spPr/>
      <dgm:t>
        <a:bodyPr/>
        <a:lstStyle/>
        <a:p>
          <a:endParaRPr lang="en-US"/>
        </a:p>
      </dgm:t>
    </dgm:pt>
    <dgm:pt modelId="{86D62B03-BF85-9646-A43E-80B741831490}">
      <dgm:prSet phldrT="[Text]"/>
      <dgm:spPr/>
      <dgm:t>
        <a:bodyPr/>
        <a:lstStyle/>
        <a:p>
          <a:r>
            <a:rPr lang="en-US" dirty="0" smtClean="0"/>
            <a:t>Stage I/II – curable</a:t>
          </a:r>
        </a:p>
      </dgm:t>
    </dgm:pt>
    <dgm:pt modelId="{C394E2CB-4C6B-D24A-A654-4D5189B3D952}" type="parTrans" cxnId="{A02164F1-40A2-DC46-9801-7F9450917E52}">
      <dgm:prSet/>
      <dgm:spPr/>
      <dgm:t>
        <a:bodyPr/>
        <a:lstStyle/>
        <a:p>
          <a:endParaRPr lang="en-US"/>
        </a:p>
      </dgm:t>
    </dgm:pt>
    <dgm:pt modelId="{744E5AD8-2AF5-534B-9FA0-86CA08549F33}" type="sibTrans" cxnId="{A02164F1-40A2-DC46-9801-7F9450917E52}">
      <dgm:prSet/>
      <dgm:spPr/>
      <dgm:t>
        <a:bodyPr/>
        <a:lstStyle/>
        <a:p>
          <a:endParaRPr lang="en-US"/>
        </a:p>
      </dgm:t>
    </dgm:pt>
    <dgm:pt modelId="{390AB42D-CEC2-014D-AB5B-6FCD698B0B47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75000"/>
                </a:schemeClr>
              </a:solidFill>
            </a:rPr>
            <a:t>Involved field radiotherapy</a:t>
          </a:r>
          <a:endParaRPr lang="en-US" dirty="0"/>
        </a:p>
      </dgm:t>
    </dgm:pt>
    <dgm:pt modelId="{EEFF795A-8252-0942-AB6B-D684CC1E0536}" type="parTrans" cxnId="{EEAB9824-3684-B94D-AEEB-3F1077114E41}">
      <dgm:prSet/>
      <dgm:spPr/>
      <dgm:t>
        <a:bodyPr/>
        <a:lstStyle/>
        <a:p>
          <a:endParaRPr lang="en-US"/>
        </a:p>
      </dgm:t>
    </dgm:pt>
    <dgm:pt modelId="{79890234-BE8D-DD4B-9CB4-FC0B3DC22AD1}" type="sibTrans" cxnId="{EEAB9824-3684-B94D-AEEB-3F1077114E41}">
      <dgm:prSet/>
      <dgm:spPr/>
      <dgm:t>
        <a:bodyPr/>
        <a:lstStyle/>
        <a:p>
          <a:endParaRPr lang="en-US"/>
        </a:p>
      </dgm:t>
    </dgm:pt>
    <dgm:pt modelId="{FB460841-1F2E-C043-B6E8-419202CBE88C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75000"/>
                </a:schemeClr>
              </a:solidFill>
            </a:rPr>
            <a:t>Rituximab </a:t>
          </a:r>
          <a:endParaRPr lang="en-US" dirty="0"/>
        </a:p>
      </dgm:t>
    </dgm:pt>
    <dgm:pt modelId="{B4651943-4EB3-4446-B4A9-68896122523C}" type="parTrans" cxnId="{BF6C7827-01D6-AA43-A592-9FF280D86DAA}">
      <dgm:prSet/>
      <dgm:spPr/>
      <dgm:t>
        <a:bodyPr/>
        <a:lstStyle/>
        <a:p>
          <a:endParaRPr lang="en-US"/>
        </a:p>
      </dgm:t>
    </dgm:pt>
    <dgm:pt modelId="{A4F98C1B-F162-7E47-8A70-BAE30A9D6136}" type="sibTrans" cxnId="{BF6C7827-01D6-AA43-A592-9FF280D86DAA}">
      <dgm:prSet/>
      <dgm:spPr/>
      <dgm:t>
        <a:bodyPr/>
        <a:lstStyle/>
        <a:p>
          <a:endParaRPr lang="en-US"/>
        </a:p>
      </dgm:t>
    </dgm:pt>
    <dgm:pt modelId="{8AF7E7E4-5509-0C41-BA11-CDFF9513BBB8}">
      <dgm:prSet phldrT="[Text]"/>
      <dgm:spPr/>
      <dgm:t>
        <a:bodyPr/>
        <a:lstStyle/>
        <a:p>
          <a:r>
            <a:rPr lang="en-US" dirty="0" smtClean="0"/>
            <a:t>Stage III/IV</a:t>
          </a:r>
        </a:p>
        <a:p>
          <a:endParaRPr lang="en-US" dirty="0" smtClean="0">
            <a:solidFill>
              <a:srgbClr val="A6431A"/>
            </a:solidFill>
          </a:endParaRPr>
        </a:p>
      </dgm:t>
    </dgm:pt>
    <dgm:pt modelId="{448E9034-17BB-114F-89FF-8ABA53FF1E60}" type="parTrans" cxnId="{5F747696-BDAC-394A-8083-4979CD880832}">
      <dgm:prSet/>
      <dgm:spPr/>
      <dgm:t>
        <a:bodyPr/>
        <a:lstStyle/>
        <a:p>
          <a:endParaRPr lang="en-US"/>
        </a:p>
      </dgm:t>
    </dgm:pt>
    <dgm:pt modelId="{CC4449BB-E2D3-0F43-9045-A25C5FC80678}" type="sibTrans" cxnId="{5F747696-BDAC-394A-8083-4979CD880832}">
      <dgm:prSet/>
      <dgm:spPr/>
      <dgm:t>
        <a:bodyPr/>
        <a:lstStyle/>
        <a:p>
          <a:endParaRPr lang="en-US"/>
        </a:p>
      </dgm:t>
    </dgm:pt>
    <dgm:pt modelId="{470E9BEF-72EC-9A40-BA7D-25D14991E7A1}">
      <dgm:prSet phldrT="[Text]"/>
      <dgm:spPr/>
      <dgm:t>
        <a:bodyPr/>
        <a:lstStyle/>
        <a:p>
          <a:r>
            <a:rPr lang="en-US" dirty="0" smtClean="0">
              <a:solidFill>
                <a:srgbClr val="A6431A"/>
              </a:solidFill>
            </a:rPr>
            <a:t>Combination chemotherapy (CHOP) + rituximab</a:t>
          </a:r>
          <a:endParaRPr lang="en-US" dirty="0"/>
        </a:p>
      </dgm:t>
    </dgm:pt>
    <dgm:pt modelId="{DCE87632-F990-D042-847F-D28D81A4B9BC}" type="parTrans" cxnId="{F8BE98A6-B31D-794A-8493-DD576BD2BEF1}">
      <dgm:prSet/>
      <dgm:spPr/>
      <dgm:t>
        <a:bodyPr/>
        <a:lstStyle/>
        <a:p>
          <a:endParaRPr lang="en-US"/>
        </a:p>
      </dgm:t>
    </dgm:pt>
    <dgm:pt modelId="{74489616-93FD-7C4C-94A0-510EFF386D32}" type="sibTrans" cxnId="{F8BE98A6-B31D-794A-8493-DD576BD2BEF1}">
      <dgm:prSet/>
      <dgm:spPr/>
      <dgm:t>
        <a:bodyPr/>
        <a:lstStyle/>
        <a:p>
          <a:endParaRPr lang="en-US"/>
        </a:p>
      </dgm:t>
    </dgm:pt>
    <dgm:pt modelId="{64393A9D-2619-5F4B-8878-7566209EC811}">
      <dgm:prSet/>
      <dgm:spPr/>
      <dgm:t>
        <a:bodyPr/>
        <a:lstStyle/>
        <a:p>
          <a:r>
            <a:rPr lang="en-US" dirty="0" smtClean="0">
              <a:solidFill>
                <a:srgbClr val="A6431A"/>
              </a:solidFill>
            </a:rPr>
            <a:t>FND OR FAD</a:t>
          </a:r>
          <a:endParaRPr lang="en-US" dirty="0">
            <a:solidFill>
              <a:srgbClr val="A6431A"/>
            </a:solidFill>
          </a:endParaRPr>
        </a:p>
      </dgm:t>
    </dgm:pt>
    <dgm:pt modelId="{5B4354E1-201F-5648-87A4-92A345462D68}" type="parTrans" cxnId="{35FBE83B-2CE9-024A-BD40-461033931428}">
      <dgm:prSet/>
      <dgm:spPr/>
      <dgm:t>
        <a:bodyPr/>
        <a:lstStyle/>
        <a:p>
          <a:endParaRPr lang="en-US"/>
        </a:p>
      </dgm:t>
    </dgm:pt>
    <dgm:pt modelId="{134FAB51-C284-9E4C-928E-D0A6AC27553C}" type="sibTrans" cxnId="{35FBE83B-2CE9-024A-BD40-461033931428}">
      <dgm:prSet/>
      <dgm:spPr/>
      <dgm:t>
        <a:bodyPr/>
        <a:lstStyle/>
        <a:p>
          <a:endParaRPr lang="en-US"/>
        </a:p>
      </dgm:t>
    </dgm:pt>
    <dgm:pt modelId="{832E9580-E565-7741-ACEE-83C494921D62}">
      <dgm:prSet/>
      <dgm:spPr/>
      <dgm:t>
        <a:bodyPr/>
        <a:lstStyle/>
        <a:p>
          <a:r>
            <a:rPr lang="en-US" smtClean="0">
              <a:solidFill>
                <a:srgbClr val="A6431A"/>
              </a:solidFill>
            </a:rPr>
            <a:t>CVP regimen</a:t>
          </a:r>
          <a:endParaRPr lang="en-US" dirty="0">
            <a:solidFill>
              <a:srgbClr val="A6431A"/>
            </a:solidFill>
          </a:endParaRPr>
        </a:p>
      </dgm:t>
    </dgm:pt>
    <dgm:pt modelId="{2AE3C19F-7978-0A4B-83D9-6FD2A0348026}" type="parTrans" cxnId="{98C84ED9-8B33-144D-80FC-B0E9EC4ECBA3}">
      <dgm:prSet/>
      <dgm:spPr/>
      <dgm:t>
        <a:bodyPr/>
        <a:lstStyle/>
        <a:p>
          <a:endParaRPr lang="en-US"/>
        </a:p>
      </dgm:t>
    </dgm:pt>
    <dgm:pt modelId="{A85AC7B3-FA4E-944B-8056-96D3AE620232}" type="sibTrans" cxnId="{98C84ED9-8B33-144D-80FC-B0E9EC4ECBA3}">
      <dgm:prSet/>
      <dgm:spPr/>
      <dgm:t>
        <a:bodyPr/>
        <a:lstStyle/>
        <a:p>
          <a:endParaRPr lang="en-US"/>
        </a:p>
      </dgm:t>
    </dgm:pt>
    <dgm:pt modelId="{5284BA48-DB5F-544B-9754-350B7564F906}" type="pres">
      <dgm:prSet presAssocID="{378D2BA9-1D7B-9444-B23D-1553034A0E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0D91426-BFCD-AF43-9E27-74E674874B75}" type="pres">
      <dgm:prSet presAssocID="{36914A11-E1B2-6F48-A008-09F94CE871E1}" presName="hierRoot1" presStyleCnt="0"/>
      <dgm:spPr/>
    </dgm:pt>
    <dgm:pt modelId="{919C4438-89EB-C547-9386-4618C51A89FE}" type="pres">
      <dgm:prSet presAssocID="{36914A11-E1B2-6F48-A008-09F94CE871E1}" presName="composite" presStyleCnt="0"/>
      <dgm:spPr/>
    </dgm:pt>
    <dgm:pt modelId="{71BE3775-0CEA-0C49-A0AF-D1030B02219B}" type="pres">
      <dgm:prSet presAssocID="{36914A11-E1B2-6F48-A008-09F94CE871E1}" presName="background" presStyleLbl="node0" presStyleIdx="0" presStyleCnt="1"/>
      <dgm:spPr/>
    </dgm:pt>
    <dgm:pt modelId="{B9E70710-5835-5546-860E-ED9816097D58}" type="pres">
      <dgm:prSet presAssocID="{36914A11-E1B2-6F48-A008-09F94CE871E1}" presName="text" presStyleLbl="fgAcc0" presStyleIdx="0" presStyleCnt="1" custScaleX="372062" custScaleY="97045" custLinFactY="-1083" custLinFactNeighborX="4196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AD91F4-E7C9-854B-AE1E-99802DE8E606}" type="pres">
      <dgm:prSet presAssocID="{36914A11-E1B2-6F48-A008-09F94CE871E1}" presName="hierChild2" presStyleCnt="0"/>
      <dgm:spPr/>
    </dgm:pt>
    <dgm:pt modelId="{ACF660F0-A5E8-BA43-935E-DC4AF5CE33BA}" type="pres">
      <dgm:prSet presAssocID="{C394E2CB-4C6B-D24A-A654-4D5189B3D95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C97CCE3-9C33-A140-A273-0217C5E947E5}" type="pres">
      <dgm:prSet presAssocID="{86D62B03-BF85-9646-A43E-80B741831490}" presName="hierRoot2" presStyleCnt="0"/>
      <dgm:spPr/>
    </dgm:pt>
    <dgm:pt modelId="{4B0821BC-FA39-E440-AB77-97EE8F44C47A}" type="pres">
      <dgm:prSet presAssocID="{86D62B03-BF85-9646-A43E-80B741831490}" presName="composite2" presStyleCnt="0"/>
      <dgm:spPr/>
    </dgm:pt>
    <dgm:pt modelId="{507875A7-4B2E-6E46-85B5-FDB07277A4CC}" type="pres">
      <dgm:prSet presAssocID="{86D62B03-BF85-9646-A43E-80B741831490}" presName="background2" presStyleLbl="node2" presStyleIdx="0" presStyleCnt="2"/>
      <dgm:spPr/>
    </dgm:pt>
    <dgm:pt modelId="{F413D31B-E01F-5C40-9F62-2FF9FBA5E5BB}" type="pres">
      <dgm:prSet presAssocID="{86D62B03-BF85-9646-A43E-80B741831490}" presName="text2" presStyleLbl="fgAcc2" presStyleIdx="0" presStyleCnt="2" custScaleX="65217" custScaleY="61743" custLinFactNeighborX="-22694" custLinFactNeighborY="-43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A600FE-AD89-3745-9850-FB5128290CFE}" type="pres">
      <dgm:prSet presAssocID="{86D62B03-BF85-9646-A43E-80B741831490}" presName="hierChild3" presStyleCnt="0"/>
      <dgm:spPr/>
    </dgm:pt>
    <dgm:pt modelId="{4185B0C4-B8BC-A341-B30B-D09D86388726}" type="pres">
      <dgm:prSet presAssocID="{EEFF795A-8252-0942-AB6B-D684CC1E0536}" presName="Name17" presStyleLbl="parChTrans1D3" presStyleIdx="0" presStyleCnt="5"/>
      <dgm:spPr/>
      <dgm:t>
        <a:bodyPr/>
        <a:lstStyle/>
        <a:p>
          <a:endParaRPr lang="en-US"/>
        </a:p>
      </dgm:t>
    </dgm:pt>
    <dgm:pt modelId="{5274745D-3A0C-764D-8B50-1D037E0DC2AB}" type="pres">
      <dgm:prSet presAssocID="{390AB42D-CEC2-014D-AB5B-6FCD698B0B47}" presName="hierRoot3" presStyleCnt="0"/>
      <dgm:spPr/>
    </dgm:pt>
    <dgm:pt modelId="{9B45C35A-0898-5242-B4A0-EB366F44ED96}" type="pres">
      <dgm:prSet presAssocID="{390AB42D-CEC2-014D-AB5B-6FCD698B0B47}" presName="composite3" presStyleCnt="0"/>
      <dgm:spPr/>
    </dgm:pt>
    <dgm:pt modelId="{024E6C08-9446-6847-A750-94C7C63BB9BC}" type="pres">
      <dgm:prSet presAssocID="{390AB42D-CEC2-014D-AB5B-6FCD698B0B47}" presName="background3" presStyleLbl="node3" presStyleIdx="0" presStyleCnt="5"/>
      <dgm:spPr/>
    </dgm:pt>
    <dgm:pt modelId="{76BAE3A3-0D90-6446-A428-9D48F3A5BAC4}" type="pres">
      <dgm:prSet presAssocID="{390AB42D-CEC2-014D-AB5B-6FCD698B0B47}" presName="text3" presStyleLbl="fgAcc3" presStyleIdx="0" presStyleCnt="5" custScaleY="39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9B8684-CB54-2549-A0E3-83792FD968AD}" type="pres">
      <dgm:prSet presAssocID="{390AB42D-CEC2-014D-AB5B-6FCD698B0B47}" presName="hierChild4" presStyleCnt="0"/>
      <dgm:spPr/>
    </dgm:pt>
    <dgm:pt modelId="{7DBBAB7C-2436-774E-BA45-E661F18DC246}" type="pres">
      <dgm:prSet presAssocID="{B4651943-4EB3-4446-B4A9-68896122523C}" presName="Name17" presStyleLbl="parChTrans1D3" presStyleIdx="1" presStyleCnt="5"/>
      <dgm:spPr/>
      <dgm:t>
        <a:bodyPr/>
        <a:lstStyle/>
        <a:p>
          <a:endParaRPr lang="en-US"/>
        </a:p>
      </dgm:t>
    </dgm:pt>
    <dgm:pt modelId="{2BB4691B-D371-CC47-BCB7-109A0A3C319F}" type="pres">
      <dgm:prSet presAssocID="{FB460841-1F2E-C043-B6E8-419202CBE88C}" presName="hierRoot3" presStyleCnt="0"/>
      <dgm:spPr/>
    </dgm:pt>
    <dgm:pt modelId="{EF26DD80-9DE8-B342-BA75-38E3916B11AC}" type="pres">
      <dgm:prSet presAssocID="{FB460841-1F2E-C043-B6E8-419202CBE88C}" presName="composite3" presStyleCnt="0"/>
      <dgm:spPr/>
    </dgm:pt>
    <dgm:pt modelId="{CB56F81E-0163-DF4E-BD71-EDF0284E92AE}" type="pres">
      <dgm:prSet presAssocID="{FB460841-1F2E-C043-B6E8-419202CBE88C}" presName="background3" presStyleLbl="node3" presStyleIdx="1" presStyleCnt="5"/>
      <dgm:spPr/>
    </dgm:pt>
    <dgm:pt modelId="{650952FB-3B4E-F44A-973F-EE51F500B040}" type="pres">
      <dgm:prSet presAssocID="{FB460841-1F2E-C043-B6E8-419202CBE88C}" presName="text3" presStyleLbl="fgAcc3" presStyleIdx="1" presStyleCnt="5" custScaleY="54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9F82E3-115A-D742-AFE8-0D1331975E44}" type="pres">
      <dgm:prSet presAssocID="{FB460841-1F2E-C043-B6E8-419202CBE88C}" presName="hierChild4" presStyleCnt="0"/>
      <dgm:spPr/>
    </dgm:pt>
    <dgm:pt modelId="{405C1859-6CAF-DB49-8E1D-56CB3B265654}" type="pres">
      <dgm:prSet presAssocID="{448E9034-17BB-114F-89FF-8ABA53FF1E60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0C2B977-89BA-5541-95B2-5FEAA28BABE0}" type="pres">
      <dgm:prSet presAssocID="{8AF7E7E4-5509-0C41-BA11-CDFF9513BBB8}" presName="hierRoot2" presStyleCnt="0"/>
      <dgm:spPr/>
    </dgm:pt>
    <dgm:pt modelId="{246D1A37-FCAA-FB4E-BCF1-318826FB4E0E}" type="pres">
      <dgm:prSet presAssocID="{8AF7E7E4-5509-0C41-BA11-CDFF9513BBB8}" presName="composite2" presStyleCnt="0"/>
      <dgm:spPr/>
    </dgm:pt>
    <dgm:pt modelId="{BA85FD27-1BBF-E54F-AEAA-E6469444418B}" type="pres">
      <dgm:prSet presAssocID="{8AF7E7E4-5509-0C41-BA11-CDFF9513BBB8}" presName="background2" presStyleLbl="node2" presStyleIdx="1" presStyleCnt="2"/>
      <dgm:spPr/>
    </dgm:pt>
    <dgm:pt modelId="{BF5A400D-526C-DB41-8174-336363848559}" type="pres">
      <dgm:prSet presAssocID="{8AF7E7E4-5509-0C41-BA11-CDFF9513BBB8}" presName="text2" presStyleLbl="fgAcc2" presStyleIdx="1" presStyleCnt="2" custScaleY="108716" custLinFactNeighborX="83521" custLinFactNeighborY="-8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0E4C1C-B44A-C54A-8FC3-912B714040F0}" type="pres">
      <dgm:prSet presAssocID="{8AF7E7E4-5509-0C41-BA11-CDFF9513BBB8}" presName="hierChild3" presStyleCnt="0"/>
      <dgm:spPr/>
    </dgm:pt>
    <dgm:pt modelId="{025D2CF0-F145-454A-A550-98169B11DE47}" type="pres">
      <dgm:prSet presAssocID="{DCE87632-F990-D042-847F-D28D81A4B9BC}" presName="Name17" presStyleLbl="parChTrans1D3" presStyleIdx="2" presStyleCnt="5"/>
      <dgm:spPr/>
      <dgm:t>
        <a:bodyPr/>
        <a:lstStyle/>
        <a:p>
          <a:endParaRPr lang="en-US"/>
        </a:p>
      </dgm:t>
    </dgm:pt>
    <dgm:pt modelId="{E826D790-DB10-AB4B-BDA1-D793FD699534}" type="pres">
      <dgm:prSet presAssocID="{470E9BEF-72EC-9A40-BA7D-25D14991E7A1}" presName="hierRoot3" presStyleCnt="0"/>
      <dgm:spPr/>
    </dgm:pt>
    <dgm:pt modelId="{06FA0ED0-5FBB-1047-8D6D-E1003E3B5E10}" type="pres">
      <dgm:prSet presAssocID="{470E9BEF-72EC-9A40-BA7D-25D14991E7A1}" presName="composite3" presStyleCnt="0"/>
      <dgm:spPr/>
    </dgm:pt>
    <dgm:pt modelId="{7D173714-D5B3-E642-8963-F480ABB77D64}" type="pres">
      <dgm:prSet presAssocID="{470E9BEF-72EC-9A40-BA7D-25D14991E7A1}" presName="background3" presStyleLbl="node3" presStyleIdx="2" presStyleCnt="5"/>
      <dgm:spPr/>
    </dgm:pt>
    <dgm:pt modelId="{71D14E1B-1618-D745-936F-AEC998733BB7}" type="pres">
      <dgm:prSet presAssocID="{470E9BEF-72EC-9A40-BA7D-25D14991E7A1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0B5EC2-BCB1-D745-9332-A70F010BAC06}" type="pres">
      <dgm:prSet presAssocID="{470E9BEF-72EC-9A40-BA7D-25D14991E7A1}" presName="hierChild4" presStyleCnt="0"/>
      <dgm:spPr/>
    </dgm:pt>
    <dgm:pt modelId="{D027E015-2E6A-8B49-B5B6-CC3A4139604D}" type="pres">
      <dgm:prSet presAssocID="{5B4354E1-201F-5648-87A4-92A345462D68}" presName="Name17" presStyleLbl="parChTrans1D3" presStyleIdx="3" presStyleCnt="5"/>
      <dgm:spPr/>
      <dgm:t>
        <a:bodyPr/>
        <a:lstStyle/>
        <a:p>
          <a:endParaRPr lang="en-US"/>
        </a:p>
      </dgm:t>
    </dgm:pt>
    <dgm:pt modelId="{FE0528D6-CBBF-CF48-914C-661BBA3BCD58}" type="pres">
      <dgm:prSet presAssocID="{64393A9D-2619-5F4B-8878-7566209EC811}" presName="hierRoot3" presStyleCnt="0"/>
      <dgm:spPr/>
    </dgm:pt>
    <dgm:pt modelId="{0BE2FB88-1524-454F-AC0A-026B818B86DF}" type="pres">
      <dgm:prSet presAssocID="{64393A9D-2619-5F4B-8878-7566209EC811}" presName="composite3" presStyleCnt="0"/>
      <dgm:spPr/>
    </dgm:pt>
    <dgm:pt modelId="{2FFB0349-0971-C848-ADD2-E50B5A522BF8}" type="pres">
      <dgm:prSet presAssocID="{64393A9D-2619-5F4B-8878-7566209EC811}" presName="background3" presStyleLbl="node3" presStyleIdx="3" presStyleCnt="5"/>
      <dgm:spPr/>
    </dgm:pt>
    <dgm:pt modelId="{A1A75435-9AF3-034E-B1D1-6C99B1A7B3B2}" type="pres">
      <dgm:prSet presAssocID="{64393A9D-2619-5F4B-8878-7566209EC8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C42C97-539B-BC45-AA2E-E5B7C0F394AE}" type="pres">
      <dgm:prSet presAssocID="{64393A9D-2619-5F4B-8878-7566209EC811}" presName="hierChild4" presStyleCnt="0"/>
      <dgm:spPr/>
    </dgm:pt>
    <dgm:pt modelId="{9D056FF8-D2AF-9848-9924-498E4E4A4098}" type="pres">
      <dgm:prSet presAssocID="{2AE3C19F-7978-0A4B-83D9-6FD2A0348026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1D2EAA2-B6F5-474D-944A-096EA1CE4331}" type="pres">
      <dgm:prSet presAssocID="{832E9580-E565-7741-ACEE-83C494921D62}" presName="hierRoot3" presStyleCnt="0"/>
      <dgm:spPr/>
    </dgm:pt>
    <dgm:pt modelId="{3EE07ADD-1AF6-0640-B860-3067DB4065D6}" type="pres">
      <dgm:prSet presAssocID="{832E9580-E565-7741-ACEE-83C494921D62}" presName="composite3" presStyleCnt="0"/>
      <dgm:spPr/>
    </dgm:pt>
    <dgm:pt modelId="{D37B1345-9592-5448-A3E8-7265469CEFEF}" type="pres">
      <dgm:prSet presAssocID="{832E9580-E565-7741-ACEE-83C494921D62}" presName="background3" presStyleLbl="node3" presStyleIdx="4" presStyleCnt="5"/>
      <dgm:spPr/>
    </dgm:pt>
    <dgm:pt modelId="{2193A0A8-C529-5948-AB9C-D59136F29985}" type="pres">
      <dgm:prSet presAssocID="{832E9580-E565-7741-ACEE-83C494921D62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337FBE-E42C-3A4D-B2EB-9C4FB389EA24}" type="pres">
      <dgm:prSet presAssocID="{832E9580-E565-7741-ACEE-83C494921D62}" presName="hierChild4" presStyleCnt="0"/>
      <dgm:spPr/>
    </dgm:pt>
  </dgm:ptLst>
  <dgm:cxnLst>
    <dgm:cxn modelId="{E45F6604-E76F-B449-9B33-56D737A31E78}" type="presOf" srcId="{470E9BEF-72EC-9A40-BA7D-25D14991E7A1}" destId="{71D14E1B-1618-D745-936F-AEC998733BB7}" srcOrd="0" destOrd="0" presId="urn:microsoft.com/office/officeart/2005/8/layout/hierarchy1"/>
    <dgm:cxn modelId="{01480A48-B8CA-A142-A669-4C456F2A735F}" type="presOf" srcId="{5B4354E1-201F-5648-87A4-92A345462D68}" destId="{D027E015-2E6A-8B49-B5B6-CC3A4139604D}" srcOrd="0" destOrd="0" presId="urn:microsoft.com/office/officeart/2005/8/layout/hierarchy1"/>
    <dgm:cxn modelId="{66EB6441-B646-1941-8620-8E2E890B75E1}" type="presOf" srcId="{B4651943-4EB3-4446-B4A9-68896122523C}" destId="{7DBBAB7C-2436-774E-BA45-E661F18DC246}" srcOrd="0" destOrd="0" presId="urn:microsoft.com/office/officeart/2005/8/layout/hierarchy1"/>
    <dgm:cxn modelId="{9F56D878-EB46-C64C-B687-4294C0919D71}" type="presOf" srcId="{8AF7E7E4-5509-0C41-BA11-CDFF9513BBB8}" destId="{BF5A400D-526C-DB41-8174-336363848559}" srcOrd="0" destOrd="0" presId="urn:microsoft.com/office/officeart/2005/8/layout/hierarchy1"/>
    <dgm:cxn modelId="{DCE59D50-D0B6-434B-8D41-3662918F8010}" type="presOf" srcId="{C394E2CB-4C6B-D24A-A654-4D5189B3D952}" destId="{ACF660F0-A5E8-BA43-935E-DC4AF5CE33BA}" srcOrd="0" destOrd="0" presId="urn:microsoft.com/office/officeart/2005/8/layout/hierarchy1"/>
    <dgm:cxn modelId="{5F747696-BDAC-394A-8083-4979CD880832}" srcId="{36914A11-E1B2-6F48-A008-09F94CE871E1}" destId="{8AF7E7E4-5509-0C41-BA11-CDFF9513BBB8}" srcOrd="1" destOrd="0" parTransId="{448E9034-17BB-114F-89FF-8ABA53FF1E60}" sibTransId="{CC4449BB-E2D3-0F43-9045-A25C5FC80678}"/>
    <dgm:cxn modelId="{3F4138BC-70B5-8F4C-BD8D-5BC474BE116C}" type="presOf" srcId="{2AE3C19F-7978-0A4B-83D9-6FD2A0348026}" destId="{9D056FF8-D2AF-9848-9924-498E4E4A4098}" srcOrd="0" destOrd="0" presId="urn:microsoft.com/office/officeart/2005/8/layout/hierarchy1"/>
    <dgm:cxn modelId="{A02164F1-40A2-DC46-9801-7F9450917E52}" srcId="{36914A11-E1B2-6F48-A008-09F94CE871E1}" destId="{86D62B03-BF85-9646-A43E-80B741831490}" srcOrd="0" destOrd="0" parTransId="{C394E2CB-4C6B-D24A-A654-4D5189B3D952}" sibTransId="{744E5AD8-2AF5-534B-9FA0-86CA08549F33}"/>
    <dgm:cxn modelId="{98C84ED9-8B33-144D-80FC-B0E9EC4ECBA3}" srcId="{8AF7E7E4-5509-0C41-BA11-CDFF9513BBB8}" destId="{832E9580-E565-7741-ACEE-83C494921D62}" srcOrd="2" destOrd="0" parTransId="{2AE3C19F-7978-0A4B-83D9-6FD2A0348026}" sibTransId="{A85AC7B3-FA4E-944B-8056-96D3AE620232}"/>
    <dgm:cxn modelId="{D782110A-E0A7-2E44-863F-840D515B91BE}" type="presOf" srcId="{FB460841-1F2E-C043-B6E8-419202CBE88C}" destId="{650952FB-3B4E-F44A-973F-EE51F500B040}" srcOrd="0" destOrd="0" presId="urn:microsoft.com/office/officeart/2005/8/layout/hierarchy1"/>
    <dgm:cxn modelId="{A5A27F64-CEA6-DF41-B4DA-41236FEC2E73}" type="presOf" srcId="{86D62B03-BF85-9646-A43E-80B741831490}" destId="{F413D31B-E01F-5C40-9F62-2FF9FBA5E5BB}" srcOrd="0" destOrd="0" presId="urn:microsoft.com/office/officeart/2005/8/layout/hierarchy1"/>
    <dgm:cxn modelId="{61163AD9-6122-AB4F-B7E0-79EE6206714A}" type="presOf" srcId="{378D2BA9-1D7B-9444-B23D-1553034A0E8A}" destId="{5284BA48-DB5F-544B-9754-350B7564F906}" srcOrd="0" destOrd="0" presId="urn:microsoft.com/office/officeart/2005/8/layout/hierarchy1"/>
    <dgm:cxn modelId="{CB4702AD-D699-7B4A-95F9-8E812EF388E7}" type="presOf" srcId="{448E9034-17BB-114F-89FF-8ABA53FF1E60}" destId="{405C1859-6CAF-DB49-8E1D-56CB3B265654}" srcOrd="0" destOrd="0" presId="urn:microsoft.com/office/officeart/2005/8/layout/hierarchy1"/>
    <dgm:cxn modelId="{35FBE83B-2CE9-024A-BD40-461033931428}" srcId="{8AF7E7E4-5509-0C41-BA11-CDFF9513BBB8}" destId="{64393A9D-2619-5F4B-8878-7566209EC811}" srcOrd="1" destOrd="0" parTransId="{5B4354E1-201F-5648-87A4-92A345462D68}" sibTransId="{134FAB51-C284-9E4C-928E-D0A6AC27553C}"/>
    <dgm:cxn modelId="{321341E2-D618-B547-8B92-BBEA1CDE2A50}" type="presOf" srcId="{DCE87632-F990-D042-847F-D28D81A4B9BC}" destId="{025D2CF0-F145-454A-A550-98169B11DE47}" srcOrd="0" destOrd="0" presId="urn:microsoft.com/office/officeart/2005/8/layout/hierarchy1"/>
    <dgm:cxn modelId="{077A9987-53A8-764C-A3FA-AE9528DD4F97}" type="presOf" srcId="{832E9580-E565-7741-ACEE-83C494921D62}" destId="{2193A0A8-C529-5948-AB9C-D59136F29985}" srcOrd="0" destOrd="0" presId="urn:microsoft.com/office/officeart/2005/8/layout/hierarchy1"/>
    <dgm:cxn modelId="{BF6C7827-01D6-AA43-A592-9FF280D86DAA}" srcId="{86D62B03-BF85-9646-A43E-80B741831490}" destId="{FB460841-1F2E-C043-B6E8-419202CBE88C}" srcOrd="1" destOrd="0" parTransId="{B4651943-4EB3-4446-B4A9-68896122523C}" sibTransId="{A4F98C1B-F162-7E47-8A70-BAE30A9D6136}"/>
    <dgm:cxn modelId="{F8BE98A6-B31D-794A-8493-DD576BD2BEF1}" srcId="{8AF7E7E4-5509-0C41-BA11-CDFF9513BBB8}" destId="{470E9BEF-72EC-9A40-BA7D-25D14991E7A1}" srcOrd="0" destOrd="0" parTransId="{DCE87632-F990-D042-847F-D28D81A4B9BC}" sibTransId="{74489616-93FD-7C4C-94A0-510EFF386D32}"/>
    <dgm:cxn modelId="{A871C94D-FDB9-3D43-9105-BC840E170F1B}" type="presOf" srcId="{64393A9D-2619-5F4B-8878-7566209EC811}" destId="{A1A75435-9AF3-034E-B1D1-6C99B1A7B3B2}" srcOrd="0" destOrd="0" presId="urn:microsoft.com/office/officeart/2005/8/layout/hierarchy1"/>
    <dgm:cxn modelId="{23F8A63D-6DF5-EE48-A59B-8FEEA2D40FE1}" srcId="{378D2BA9-1D7B-9444-B23D-1553034A0E8A}" destId="{36914A11-E1B2-6F48-A008-09F94CE871E1}" srcOrd="0" destOrd="0" parTransId="{C9827416-A4D8-1D4E-AF3A-3725DB07A44F}" sibTransId="{0DE2CE5F-2E0D-384A-9ADB-AB0BDF67C52D}"/>
    <dgm:cxn modelId="{0DC6FB4E-230B-4543-8890-8A98EB73A610}" type="presOf" srcId="{36914A11-E1B2-6F48-A008-09F94CE871E1}" destId="{B9E70710-5835-5546-860E-ED9816097D58}" srcOrd="0" destOrd="0" presId="urn:microsoft.com/office/officeart/2005/8/layout/hierarchy1"/>
    <dgm:cxn modelId="{E49F1408-CDBD-8146-A947-196B42E7FA83}" type="presOf" srcId="{EEFF795A-8252-0942-AB6B-D684CC1E0536}" destId="{4185B0C4-B8BC-A341-B30B-D09D86388726}" srcOrd="0" destOrd="0" presId="urn:microsoft.com/office/officeart/2005/8/layout/hierarchy1"/>
    <dgm:cxn modelId="{9530AA43-E1AC-E04B-8BA1-8E5DCFC52CA8}" type="presOf" srcId="{390AB42D-CEC2-014D-AB5B-6FCD698B0B47}" destId="{76BAE3A3-0D90-6446-A428-9D48F3A5BAC4}" srcOrd="0" destOrd="0" presId="urn:microsoft.com/office/officeart/2005/8/layout/hierarchy1"/>
    <dgm:cxn modelId="{EEAB9824-3684-B94D-AEEB-3F1077114E41}" srcId="{86D62B03-BF85-9646-A43E-80B741831490}" destId="{390AB42D-CEC2-014D-AB5B-6FCD698B0B47}" srcOrd="0" destOrd="0" parTransId="{EEFF795A-8252-0942-AB6B-D684CC1E0536}" sibTransId="{79890234-BE8D-DD4B-9CB4-FC0B3DC22AD1}"/>
    <dgm:cxn modelId="{AF36A8B2-FAD4-5D4D-A684-99E4DC0069EE}" type="presParOf" srcId="{5284BA48-DB5F-544B-9754-350B7564F906}" destId="{C0D91426-BFCD-AF43-9E27-74E674874B75}" srcOrd="0" destOrd="0" presId="urn:microsoft.com/office/officeart/2005/8/layout/hierarchy1"/>
    <dgm:cxn modelId="{FF7639C2-3036-8C40-877E-304B624D8210}" type="presParOf" srcId="{C0D91426-BFCD-AF43-9E27-74E674874B75}" destId="{919C4438-89EB-C547-9386-4618C51A89FE}" srcOrd="0" destOrd="0" presId="urn:microsoft.com/office/officeart/2005/8/layout/hierarchy1"/>
    <dgm:cxn modelId="{F63488ED-FA8B-9D4F-A68D-C27BB2C4300B}" type="presParOf" srcId="{919C4438-89EB-C547-9386-4618C51A89FE}" destId="{71BE3775-0CEA-0C49-A0AF-D1030B02219B}" srcOrd="0" destOrd="0" presId="urn:microsoft.com/office/officeart/2005/8/layout/hierarchy1"/>
    <dgm:cxn modelId="{420ED93D-64C1-BB40-984B-F3CCBC852867}" type="presParOf" srcId="{919C4438-89EB-C547-9386-4618C51A89FE}" destId="{B9E70710-5835-5546-860E-ED9816097D58}" srcOrd="1" destOrd="0" presId="urn:microsoft.com/office/officeart/2005/8/layout/hierarchy1"/>
    <dgm:cxn modelId="{74EFED2F-AB62-9947-A02B-18E0009F0BAB}" type="presParOf" srcId="{C0D91426-BFCD-AF43-9E27-74E674874B75}" destId="{36AD91F4-E7C9-854B-AE1E-99802DE8E606}" srcOrd="1" destOrd="0" presId="urn:microsoft.com/office/officeart/2005/8/layout/hierarchy1"/>
    <dgm:cxn modelId="{054CB3DE-C8B7-014A-B05B-D362DFE6A635}" type="presParOf" srcId="{36AD91F4-E7C9-854B-AE1E-99802DE8E606}" destId="{ACF660F0-A5E8-BA43-935E-DC4AF5CE33BA}" srcOrd="0" destOrd="0" presId="urn:microsoft.com/office/officeart/2005/8/layout/hierarchy1"/>
    <dgm:cxn modelId="{2B47713F-5107-3B45-AB8D-E69B45FD5E40}" type="presParOf" srcId="{36AD91F4-E7C9-854B-AE1E-99802DE8E606}" destId="{AC97CCE3-9C33-A140-A273-0217C5E947E5}" srcOrd="1" destOrd="0" presId="urn:microsoft.com/office/officeart/2005/8/layout/hierarchy1"/>
    <dgm:cxn modelId="{1FEE0378-2BB7-8B44-96E4-38ACBD30B976}" type="presParOf" srcId="{AC97CCE3-9C33-A140-A273-0217C5E947E5}" destId="{4B0821BC-FA39-E440-AB77-97EE8F44C47A}" srcOrd="0" destOrd="0" presId="urn:microsoft.com/office/officeart/2005/8/layout/hierarchy1"/>
    <dgm:cxn modelId="{AF456A35-CA68-9442-8FCC-9C0C5F72AD65}" type="presParOf" srcId="{4B0821BC-FA39-E440-AB77-97EE8F44C47A}" destId="{507875A7-4B2E-6E46-85B5-FDB07277A4CC}" srcOrd="0" destOrd="0" presId="urn:microsoft.com/office/officeart/2005/8/layout/hierarchy1"/>
    <dgm:cxn modelId="{4B134764-26F7-8942-95F1-C69B2FD92D87}" type="presParOf" srcId="{4B0821BC-FA39-E440-AB77-97EE8F44C47A}" destId="{F413D31B-E01F-5C40-9F62-2FF9FBA5E5BB}" srcOrd="1" destOrd="0" presId="urn:microsoft.com/office/officeart/2005/8/layout/hierarchy1"/>
    <dgm:cxn modelId="{0A99CBC9-A0D0-5A41-8155-14E3763D0795}" type="presParOf" srcId="{AC97CCE3-9C33-A140-A273-0217C5E947E5}" destId="{3FA600FE-AD89-3745-9850-FB5128290CFE}" srcOrd="1" destOrd="0" presId="urn:microsoft.com/office/officeart/2005/8/layout/hierarchy1"/>
    <dgm:cxn modelId="{3BD12AB0-1E75-8746-B920-6F33782975BF}" type="presParOf" srcId="{3FA600FE-AD89-3745-9850-FB5128290CFE}" destId="{4185B0C4-B8BC-A341-B30B-D09D86388726}" srcOrd="0" destOrd="0" presId="urn:microsoft.com/office/officeart/2005/8/layout/hierarchy1"/>
    <dgm:cxn modelId="{A9A09C12-6B4F-3748-82AF-F0089BC5DC77}" type="presParOf" srcId="{3FA600FE-AD89-3745-9850-FB5128290CFE}" destId="{5274745D-3A0C-764D-8B50-1D037E0DC2AB}" srcOrd="1" destOrd="0" presId="urn:microsoft.com/office/officeart/2005/8/layout/hierarchy1"/>
    <dgm:cxn modelId="{1C679DB5-7EB4-D246-B831-1A5F34B4760F}" type="presParOf" srcId="{5274745D-3A0C-764D-8B50-1D037E0DC2AB}" destId="{9B45C35A-0898-5242-B4A0-EB366F44ED96}" srcOrd="0" destOrd="0" presId="urn:microsoft.com/office/officeart/2005/8/layout/hierarchy1"/>
    <dgm:cxn modelId="{776EC2BF-9E02-764C-86C9-6A0D5038C90A}" type="presParOf" srcId="{9B45C35A-0898-5242-B4A0-EB366F44ED96}" destId="{024E6C08-9446-6847-A750-94C7C63BB9BC}" srcOrd="0" destOrd="0" presId="urn:microsoft.com/office/officeart/2005/8/layout/hierarchy1"/>
    <dgm:cxn modelId="{093FDAFB-9CB3-0C45-B8E4-31D42DE1D395}" type="presParOf" srcId="{9B45C35A-0898-5242-B4A0-EB366F44ED96}" destId="{76BAE3A3-0D90-6446-A428-9D48F3A5BAC4}" srcOrd="1" destOrd="0" presId="urn:microsoft.com/office/officeart/2005/8/layout/hierarchy1"/>
    <dgm:cxn modelId="{9614E73E-D2BE-9C41-A743-40AAEFB141D0}" type="presParOf" srcId="{5274745D-3A0C-764D-8B50-1D037E0DC2AB}" destId="{049B8684-CB54-2549-A0E3-83792FD968AD}" srcOrd="1" destOrd="0" presId="urn:microsoft.com/office/officeart/2005/8/layout/hierarchy1"/>
    <dgm:cxn modelId="{A63CC255-7133-CF42-AB64-55A71DCBF455}" type="presParOf" srcId="{3FA600FE-AD89-3745-9850-FB5128290CFE}" destId="{7DBBAB7C-2436-774E-BA45-E661F18DC246}" srcOrd="2" destOrd="0" presId="urn:microsoft.com/office/officeart/2005/8/layout/hierarchy1"/>
    <dgm:cxn modelId="{5F0EC9B7-94E6-6646-9815-6BEE862B3CFC}" type="presParOf" srcId="{3FA600FE-AD89-3745-9850-FB5128290CFE}" destId="{2BB4691B-D371-CC47-BCB7-109A0A3C319F}" srcOrd="3" destOrd="0" presId="urn:microsoft.com/office/officeart/2005/8/layout/hierarchy1"/>
    <dgm:cxn modelId="{FDD7FE31-49D9-014F-86DE-25AD694F27AE}" type="presParOf" srcId="{2BB4691B-D371-CC47-BCB7-109A0A3C319F}" destId="{EF26DD80-9DE8-B342-BA75-38E3916B11AC}" srcOrd="0" destOrd="0" presId="urn:microsoft.com/office/officeart/2005/8/layout/hierarchy1"/>
    <dgm:cxn modelId="{A79543FE-B17C-6D46-A8BB-9C33393E4293}" type="presParOf" srcId="{EF26DD80-9DE8-B342-BA75-38E3916B11AC}" destId="{CB56F81E-0163-DF4E-BD71-EDF0284E92AE}" srcOrd="0" destOrd="0" presId="urn:microsoft.com/office/officeart/2005/8/layout/hierarchy1"/>
    <dgm:cxn modelId="{C8C48459-9DAE-F347-ACD0-293C6DCAFF4D}" type="presParOf" srcId="{EF26DD80-9DE8-B342-BA75-38E3916B11AC}" destId="{650952FB-3B4E-F44A-973F-EE51F500B040}" srcOrd="1" destOrd="0" presId="urn:microsoft.com/office/officeart/2005/8/layout/hierarchy1"/>
    <dgm:cxn modelId="{E2C3B1CD-D62D-1C44-9D04-032685882970}" type="presParOf" srcId="{2BB4691B-D371-CC47-BCB7-109A0A3C319F}" destId="{559F82E3-115A-D742-AFE8-0D1331975E44}" srcOrd="1" destOrd="0" presId="urn:microsoft.com/office/officeart/2005/8/layout/hierarchy1"/>
    <dgm:cxn modelId="{8E75C1D6-4C6B-2749-B40F-95FAF9F0D76E}" type="presParOf" srcId="{36AD91F4-E7C9-854B-AE1E-99802DE8E606}" destId="{405C1859-6CAF-DB49-8E1D-56CB3B265654}" srcOrd="2" destOrd="0" presId="urn:microsoft.com/office/officeart/2005/8/layout/hierarchy1"/>
    <dgm:cxn modelId="{FC0DC6AB-1DDF-3D4A-96B4-D822C367A9E2}" type="presParOf" srcId="{36AD91F4-E7C9-854B-AE1E-99802DE8E606}" destId="{D0C2B977-89BA-5541-95B2-5FEAA28BABE0}" srcOrd="3" destOrd="0" presId="urn:microsoft.com/office/officeart/2005/8/layout/hierarchy1"/>
    <dgm:cxn modelId="{0041DC49-117F-E940-9721-BC0D558B1F22}" type="presParOf" srcId="{D0C2B977-89BA-5541-95B2-5FEAA28BABE0}" destId="{246D1A37-FCAA-FB4E-BCF1-318826FB4E0E}" srcOrd="0" destOrd="0" presId="urn:microsoft.com/office/officeart/2005/8/layout/hierarchy1"/>
    <dgm:cxn modelId="{CD75B10B-BC21-E945-8B94-37C829D7A060}" type="presParOf" srcId="{246D1A37-FCAA-FB4E-BCF1-318826FB4E0E}" destId="{BA85FD27-1BBF-E54F-AEAA-E6469444418B}" srcOrd="0" destOrd="0" presId="urn:microsoft.com/office/officeart/2005/8/layout/hierarchy1"/>
    <dgm:cxn modelId="{DC28D7E5-92B7-824B-ACDE-95121A4109AB}" type="presParOf" srcId="{246D1A37-FCAA-FB4E-BCF1-318826FB4E0E}" destId="{BF5A400D-526C-DB41-8174-336363848559}" srcOrd="1" destOrd="0" presId="urn:microsoft.com/office/officeart/2005/8/layout/hierarchy1"/>
    <dgm:cxn modelId="{69D675DC-EBD9-034D-9FEB-405346D6B713}" type="presParOf" srcId="{D0C2B977-89BA-5541-95B2-5FEAA28BABE0}" destId="{700E4C1C-B44A-C54A-8FC3-912B714040F0}" srcOrd="1" destOrd="0" presId="urn:microsoft.com/office/officeart/2005/8/layout/hierarchy1"/>
    <dgm:cxn modelId="{6D1923E0-F15D-DE49-8D5C-E15B0008DDCD}" type="presParOf" srcId="{700E4C1C-B44A-C54A-8FC3-912B714040F0}" destId="{025D2CF0-F145-454A-A550-98169B11DE47}" srcOrd="0" destOrd="0" presId="urn:microsoft.com/office/officeart/2005/8/layout/hierarchy1"/>
    <dgm:cxn modelId="{192A2429-F992-184F-AB46-4ADC467EF58A}" type="presParOf" srcId="{700E4C1C-B44A-C54A-8FC3-912B714040F0}" destId="{E826D790-DB10-AB4B-BDA1-D793FD699534}" srcOrd="1" destOrd="0" presId="urn:microsoft.com/office/officeart/2005/8/layout/hierarchy1"/>
    <dgm:cxn modelId="{AAF209CA-95AC-3941-AC14-782E4469AFA6}" type="presParOf" srcId="{E826D790-DB10-AB4B-BDA1-D793FD699534}" destId="{06FA0ED0-5FBB-1047-8D6D-E1003E3B5E10}" srcOrd="0" destOrd="0" presId="urn:microsoft.com/office/officeart/2005/8/layout/hierarchy1"/>
    <dgm:cxn modelId="{435C9429-7DFA-3445-B3B5-41597F171EE5}" type="presParOf" srcId="{06FA0ED0-5FBB-1047-8D6D-E1003E3B5E10}" destId="{7D173714-D5B3-E642-8963-F480ABB77D64}" srcOrd="0" destOrd="0" presId="urn:microsoft.com/office/officeart/2005/8/layout/hierarchy1"/>
    <dgm:cxn modelId="{018844B4-E5A6-214D-B784-521484ABF47C}" type="presParOf" srcId="{06FA0ED0-5FBB-1047-8D6D-E1003E3B5E10}" destId="{71D14E1B-1618-D745-936F-AEC998733BB7}" srcOrd="1" destOrd="0" presId="urn:microsoft.com/office/officeart/2005/8/layout/hierarchy1"/>
    <dgm:cxn modelId="{5DCB02ED-7D9B-0347-85DE-52ED44C251FD}" type="presParOf" srcId="{E826D790-DB10-AB4B-BDA1-D793FD699534}" destId="{8F0B5EC2-BCB1-D745-9332-A70F010BAC06}" srcOrd="1" destOrd="0" presId="urn:microsoft.com/office/officeart/2005/8/layout/hierarchy1"/>
    <dgm:cxn modelId="{C79BC729-90C7-334A-8714-C00E48126D85}" type="presParOf" srcId="{700E4C1C-B44A-C54A-8FC3-912B714040F0}" destId="{D027E015-2E6A-8B49-B5B6-CC3A4139604D}" srcOrd="2" destOrd="0" presId="urn:microsoft.com/office/officeart/2005/8/layout/hierarchy1"/>
    <dgm:cxn modelId="{8ABC630E-368F-B647-9C25-31D38B2C7B6F}" type="presParOf" srcId="{700E4C1C-B44A-C54A-8FC3-912B714040F0}" destId="{FE0528D6-CBBF-CF48-914C-661BBA3BCD58}" srcOrd="3" destOrd="0" presId="urn:microsoft.com/office/officeart/2005/8/layout/hierarchy1"/>
    <dgm:cxn modelId="{BE12AB0D-E6B8-1D45-8659-91BD856829F3}" type="presParOf" srcId="{FE0528D6-CBBF-CF48-914C-661BBA3BCD58}" destId="{0BE2FB88-1524-454F-AC0A-026B818B86DF}" srcOrd="0" destOrd="0" presId="urn:microsoft.com/office/officeart/2005/8/layout/hierarchy1"/>
    <dgm:cxn modelId="{18CA113D-81CE-844B-88F4-548F34DBCBBB}" type="presParOf" srcId="{0BE2FB88-1524-454F-AC0A-026B818B86DF}" destId="{2FFB0349-0971-C848-ADD2-E50B5A522BF8}" srcOrd="0" destOrd="0" presId="urn:microsoft.com/office/officeart/2005/8/layout/hierarchy1"/>
    <dgm:cxn modelId="{50B0EA49-B161-894F-A597-7E34E59073E2}" type="presParOf" srcId="{0BE2FB88-1524-454F-AC0A-026B818B86DF}" destId="{A1A75435-9AF3-034E-B1D1-6C99B1A7B3B2}" srcOrd="1" destOrd="0" presId="urn:microsoft.com/office/officeart/2005/8/layout/hierarchy1"/>
    <dgm:cxn modelId="{519310BD-5767-2E4D-8FF5-FE9B9B8E95AA}" type="presParOf" srcId="{FE0528D6-CBBF-CF48-914C-661BBA3BCD58}" destId="{44C42C97-539B-BC45-AA2E-E5B7C0F394AE}" srcOrd="1" destOrd="0" presId="urn:microsoft.com/office/officeart/2005/8/layout/hierarchy1"/>
    <dgm:cxn modelId="{FB25927A-52E1-CD4E-877A-0A2AEC75F975}" type="presParOf" srcId="{700E4C1C-B44A-C54A-8FC3-912B714040F0}" destId="{9D056FF8-D2AF-9848-9924-498E4E4A4098}" srcOrd="4" destOrd="0" presId="urn:microsoft.com/office/officeart/2005/8/layout/hierarchy1"/>
    <dgm:cxn modelId="{9DE74F38-F43C-D945-A9A4-11B3BBFEAC34}" type="presParOf" srcId="{700E4C1C-B44A-C54A-8FC3-912B714040F0}" destId="{51D2EAA2-B6F5-474D-944A-096EA1CE4331}" srcOrd="5" destOrd="0" presId="urn:microsoft.com/office/officeart/2005/8/layout/hierarchy1"/>
    <dgm:cxn modelId="{EA4FD659-493D-CF4E-A1AC-BCAA4E4749C0}" type="presParOf" srcId="{51D2EAA2-B6F5-474D-944A-096EA1CE4331}" destId="{3EE07ADD-1AF6-0640-B860-3067DB4065D6}" srcOrd="0" destOrd="0" presId="urn:microsoft.com/office/officeart/2005/8/layout/hierarchy1"/>
    <dgm:cxn modelId="{DC10EC44-5EFE-BB4B-AFA0-E44F181EA96B}" type="presParOf" srcId="{3EE07ADD-1AF6-0640-B860-3067DB4065D6}" destId="{D37B1345-9592-5448-A3E8-7265469CEFEF}" srcOrd="0" destOrd="0" presId="urn:microsoft.com/office/officeart/2005/8/layout/hierarchy1"/>
    <dgm:cxn modelId="{82F8E405-4EA9-0D49-9F5D-0206363F70E4}" type="presParOf" srcId="{3EE07ADD-1AF6-0640-B860-3067DB4065D6}" destId="{2193A0A8-C529-5948-AB9C-D59136F29985}" srcOrd="1" destOrd="0" presId="urn:microsoft.com/office/officeart/2005/8/layout/hierarchy1"/>
    <dgm:cxn modelId="{7AF2D1FE-6377-7649-9B2B-E0089935AC12}" type="presParOf" srcId="{51D2EAA2-B6F5-474D-944A-096EA1CE4331}" destId="{0C337FBE-E42C-3A4D-B2EB-9C4FB389EA2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C77BD-839C-DF41-ABB1-2B080DD04106}">
      <dsp:nvSpPr>
        <dsp:cNvPr id="0" name=""/>
        <dsp:cNvSpPr/>
      </dsp:nvSpPr>
      <dsp:spPr>
        <a:xfrm>
          <a:off x="1031383" y="79"/>
          <a:ext cx="4948440" cy="767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Precursor B cells/</a:t>
          </a:r>
          <a:r>
            <a:rPr lang="en-US" sz="1400" kern="1200" dirty="0" err="1" smtClean="0"/>
            <a:t>lymphoblasts</a:t>
          </a: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Development and maturation in the bone marrow</a:t>
          </a:r>
          <a:endParaRPr lang="en-US" sz="1400" kern="1200" dirty="0"/>
        </a:p>
      </dsp:txBody>
      <dsp:txXfrm>
        <a:off x="1053862" y="22558"/>
        <a:ext cx="4903482" cy="722518"/>
      </dsp:txXfrm>
    </dsp:sp>
    <dsp:sp modelId="{4D4ADCE3-1798-F547-B841-5F99F53E8C57}">
      <dsp:nvSpPr>
        <dsp:cNvPr id="0" name=""/>
        <dsp:cNvSpPr/>
      </dsp:nvSpPr>
      <dsp:spPr>
        <a:xfrm rot="5347790">
          <a:off x="3448500" y="625420"/>
          <a:ext cx="159494" cy="344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3424520" y="717950"/>
        <a:ext cx="206728" cy="111646"/>
      </dsp:txXfrm>
    </dsp:sp>
    <dsp:sp modelId="{5219A874-1784-B640-8D24-2350175CF5C2}">
      <dsp:nvSpPr>
        <dsp:cNvPr id="0" name=""/>
        <dsp:cNvSpPr/>
      </dsp:nvSpPr>
      <dsp:spPr>
        <a:xfrm>
          <a:off x="1962815" y="1091551"/>
          <a:ext cx="3117099" cy="6599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3507"/>
                <a:satOff val="226"/>
                <a:lumOff val="4891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3507"/>
                <a:satOff val="226"/>
                <a:lumOff val="4891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3507"/>
                <a:satOff val="226"/>
                <a:lumOff val="4891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3507"/>
                <a:satOff val="226"/>
                <a:lumOff val="489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Pre B cells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Express cytoplasmic heavy chains</a:t>
          </a:r>
          <a:endParaRPr lang="en-US" sz="1400" kern="1200" dirty="0"/>
        </a:p>
      </dsp:txBody>
      <dsp:txXfrm>
        <a:off x="1982144" y="1110880"/>
        <a:ext cx="3078441" cy="621268"/>
      </dsp:txXfrm>
    </dsp:sp>
    <dsp:sp modelId="{3FA0A8AF-06C2-0148-A280-F3DC70FAA837}">
      <dsp:nvSpPr>
        <dsp:cNvPr id="0" name=""/>
        <dsp:cNvSpPr/>
      </dsp:nvSpPr>
      <dsp:spPr>
        <a:xfrm rot="5447708">
          <a:off x="3427045" y="1585316"/>
          <a:ext cx="152596" cy="4135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4741"/>
                <a:satOff val="-75"/>
                <a:lumOff val="5467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4741"/>
                <a:satOff val="-75"/>
                <a:lumOff val="5467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4741"/>
                <a:satOff val="-75"/>
                <a:lumOff val="5467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4741"/>
                <a:satOff val="-75"/>
                <a:lumOff val="5467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3379583" y="1715817"/>
        <a:ext cx="248156" cy="106817"/>
      </dsp:txXfrm>
    </dsp:sp>
    <dsp:sp modelId="{F94A7E75-A5C0-F74C-AE16-A644F1C0564C}">
      <dsp:nvSpPr>
        <dsp:cNvPr id="0" name=""/>
        <dsp:cNvSpPr/>
      </dsp:nvSpPr>
      <dsp:spPr>
        <a:xfrm>
          <a:off x="2118784" y="2213678"/>
          <a:ext cx="2773639" cy="686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7014"/>
                <a:satOff val="452"/>
                <a:lumOff val="9782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7014"/>
                <a:satOff val="452"/>
                <a:lumOff val="9782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7014"/>
                <a:satOff val="452"/>
                <a:lumOff val="9782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7014"/>
                <a:satOff val="452"/>
                <a:lumOff val="978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Immature B cells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Ig</a:t>
          </a:r>
          <a:r>
            <a:rPr lang="en-US" sz="1400" kern="1200" dirty="0" smtClean="0"/>
            <a:t> M+</a:t>
          </a:r>
          <a:endParaRPr lang="en-US" sz="1400" kern="1200" dirty="0"/>
        </a:p>
      </dsp:txBody>
      <dsp:txXfrm>
        <a:off x="2138903" y="2233797"/>
        <a:ext cx="2733401" cy="646684"/>
      </dsp:txXfrm>
    </dsp:sp>
    <dsp:sp modelId="{5E5E51DA-7E02-4143-AD3D-68CE3C5BC058}">
      <dsp:nvSpPr>
        <dsp:cNvPr id="0" name=""/>
        <dsp:cNvSpPr/>
      </dsp:nvSpPr>
      <dsp:spPr>
        <a:xfrm rot="16049616" flipH="1">
          <a:off x="3312597" y="2843783"/>
          <a:ext cx="252841" cy="3738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9482"/>
                <a:satOff val="-149"/>
                <a:lumOff val="10933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9482"/>
                <a:satOff val="-149"/>
                <a:lumOff val="10933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9482"/>
                <a:satOff val="-149"/>
                <a:lumOff val="10933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9482"/>
                <a:satOff val="-149"/>
                <a:lumOff val="10933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3325205" y="2904321"/>
        <a:ext cx="224307" cy="176989"/>
      </dsp:txXfrm>
    </dsp:sp>
    <dsp:sp modelId="{AD7759AF-4E0C-504F-85E9-3462DC3072F1}">
      <dsp:nvSpPr>
        <dsp:cNvPr id="0" name=""/>
        <dsp:cNvSpPr/>
      </dsp:nvSpPr>
      <dsp:spPr>
        <a:xfrm>
          <a:off x="1474854" y="3336615"/>
          <a:ext cx="3935359" cy="132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0521"/>
                <a:satOff val="679"/>
                <a:lumOff val="14674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0521"/>
                <a:satOff val="679"/>
                <a:lumOff val="14674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0521"/>
                <a:satOff val="679"/>
                <a:lumOff val="14674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0521"/>
                <a:satOff val="679"/>
                <a:lumOff val="1467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Surface immunoglobulin (</a:t>
          </a:r>
          <a:r>
            <a:rPr lang="en-US" sz="1400" kern="1200" dirty="0" err="1" smtClean="0"/>
            <a:t>sIg</a:t>
          </a:r>
          <a:r>
            <a:rPr lang="en-US" sz="1400" kern="1200" dirty="0" smtClean="0"/>
            <a:t>) + naïve B cells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CD5 +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Small lymphocytes which circulate in the peripheral blood</a:t>
          </a:r>
          <a:endParaRPr lang="en-US" sz="1400" kern="1200" dirty="0"/>
        </a:p>
      </dsp:txBody>
      <dsp:txXfrm>
        <a:off x="1513595" y="3375356"/>
        <a:ext cx="3857877" cy="1245227"/>
      </dsp:txXfrm>
    </dsp:sp>
    <dsp:sp modelId="{5BE7BD84-AF40-3C40-ABE0-B6BB338DBEE9}">
      <dsp:nvSpPr>
        <dsp:cNvPr id="0" name=""/>
        <dsp:cNvSpPr/>
      </dsp:nvSpPr>
      <dsp:spPr>
        <a:xfrm rot="5123947">
          <a:off x="3247766" y="4816929"/>
          <a:ext cx="569244" cy="5952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14224"/>
                <a:satOff val="-224"/>
                <a:lumOff val="164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14224"/>
                <a:satOff val="-224"/>
                <a:lumOff val="164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14224"/>
                <a:satOff val="-224"/>
                <a:lumOff val="164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14224"/>
                <a:satOff val="-224"/>
                <a:lumOff val="164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3346973" y="4830192"/>
        <a:ext cx="357131" cy="398471"/>
      </dsp:txXfrm>
    </dsp:sp>
    <dsp:sp modelId="{C40E2E37-E238-EE42-8ECF-B95326B8F343}">
      <dsp:nvSpPr>
        <dsp:cNvPr id="0" name=""/>
        <dsp:cNvSpPr/>
      </dsp:nvSpPr>
      <dsp:spPr>
        <a:xfrm>
          <a:off x="1532529" y="5569753"/>
          <a:ext cx="4135382" cy="775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4028"/>
                <a:satOff val="905"/>
                <a:lumOff val="19565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4028"/>
                <a:satOff val="905"/>
                <a:lumOff val="19565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4028"/>
                <a:satOff val="905"/>
                <a:lumOff val="19565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4028"/>
                <a:satOff val="905"/>
                <a:lumOff val="1956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Ab</a:t>
          </a:r>
          <a:r>
            <a:rPr lang="en-US" sz="1400" kern="1200" dirty="0" smtClean="0"/>
            <a:t> secreting plasma cells and memory B cells</a:t>
          </a:r>
          <a:endParaRPr lang="en-US" sz="1400" kern="1200" dirty="0"/>
        </a:p>
      </dsp:txBody>
      <dsp:txXfrm>
        <a:off x="1555239" y="5592463"/>
        <a:ext cx="4089962" cy="729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C77BD-839C-DF41-ABB1-2B080DD04106}">
      <dsp:nvSpPr>
        <dsp:cNvPr id="0" name=""/>
        <dsp:cNvSpPr/>
      </dsp:nvSpPr>
      <dsp:spPr>
        <a:xfrm>
          <a:off x="190501" y="0"/>
          <a:ext cx="3936989" cy="744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Precursor B cells/</a:t>
          </a:r>
          <a:r>
            <a:rPr lang="en-US" sz="1300" kern="1200" dirty="0" err="1" smtClean="0"/>
            <a:t>lymphoblasts</a:t>
          </a:r>
          <a:endParaRPr lang="en-US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Development and maturation in the bone marrow</a:t>
          </a:r>
          <a:endParaRPr lang="en-US" sz="1300" kern="1200" dirty="0"/>
        </a:p>
      </dsp:txBody>
      <dsp:txXfrm>
        <a:off x="212303" y="21802"/>
        <a:ext cx="3893385" cy="700776"/>
      </dsp:txXfrm>
    </dsp:sp>
    <dsp:sp modelId="{4D4ADCE3-1798-F547-B841-5F99F53E8C57}">
      <dsp:nvSpPr>
        <dsp:cNvPr id="0" name=""/>
        <dsp:cNvSpPr/>
      </dsp:nvSpPr>
      <dsp:spPr>
        <a:xfrm rot="5697977">
          <a:off x="2100001" y="640939"/>
          <a:ext cx="95148" cy="3341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048557" y="760509"/>
        <a:ext cx="200508" cy="66604"/>
      </dsp:txXfrm>
    </dsp:sp>
    <dsp:sp modelId="{5219A874-1784-B640-8D24-2350175CF5C2}">
      <dsp:nvSpPr>
        <dsp:cNvPr id="0" name=""/>
        <dsp:cNvSpPr/>
      </dsp:nvSpPr>
      <dsp:spPr>
        <a:xfrm>
          <a:off x="624100" y="936960"/>
          <a:ext cx="2916019" cy="640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3507"/>
                <a:satOff val="226"/>
                <a:lumOff val="4891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3507"/>
                <a:satOff val="226"/>
                <a:lumOff val="4891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3507"/>
                <a:satOff val="226"/>
                <a:lumOff val="4891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3507"/>
                <a:satOff val="226"/>
                <a:lumOff val="489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 B cells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Express cytoplasmic heavy chains</a:t>
          </a:r>
          <a:endParaRPr lang="en-US" sz="1300" kern="1200" dirty="0"/>
        </a:p>
      </dsp:txBody>
      <dsp:txXfrm>
        <a:off x="642847" y="955707"/>
        <a:ext cx="2878525" cy="602573"/>
      </dsp:txXfrm>
    </dsp:sp>
    <dsp:sp modelId="{3FA0A8AF-06C2-0148-A280-F3DC70FAA837}">
      <dsp:nvSpPr>
        <dsp:cNvPr id="0" name=""/>
        <dsp:cNvSpPr/>
      </dsp:nvSpPr>
      <dsp:spPr>
        <a:xfrm rot="4842327">
          <a:off x="2099057" y="1355955"/>
          <a:ext cx="109876" cy="401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4741"/>
                <a:satOff val="-75"/>
                <a:lumOff val="5467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4741"/>
                <a:satOff val="-75"/>
                <a:lumOff val="5467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4741"/>
                <a:satOff val="-75"/>
                <a:lumOff val="5467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4741"/>
                <a:satOff val="-75"/>
                <a:lumOff val="5467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-5400000">
        <a:off x="2030990" y="1501807"/>
        <a:ext cx="240688" cy="76913"/>
      </dsp:txXfrm>
    </dsp:sp>
    <dsp:sp modelId="{F94A7E75-A5C0-F74C-AE16-A644F1C0564C}">
      <dsp:nvSpPr>
        <dsp:cNvPr id="0" name=""/>
        <dsp:cNvSpPr/>
      </dsp:nvSpPr>
      <dsp:spPr>
        <a:xfrm>
          <a:off x="945404" y="1905496"/>
          <a:ext cx="2594715" cy="666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7014"/>
                <a:satOff val="452"/>
                <a:lumOff val="9782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7014"/>
                <a:satOff val="452"/>
                <a:lumOff val="9782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7014"/>
                <a:satOff val="452"/>
                <a:lumOff val="9782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7014"/>
                <a:satOff val="452"/>
                <a:lumOff val="978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Immature B cells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Ig</a:t>
          </a:r>
          <a:r>
            <a:rPr lang="en-US" sz="1300" kern="1200" dirty="0" smtClean="0"/>
            <a:t> M+</a:t>
          </a:r>
          <a:endParaRPr lang="en-US" sz="1300" kern="1200" dirty="0"/>
        </a:p>
      </dsp:txBody>
      <dsp:txXfrm>
        <a:off x="964918" y="1925010"/>
        <a:ext cx="2555687" cy="627223"/>
      </dsp:txXfrm>
    </dsp:sp>
    <dsp:sp modelId="{5E5E51DA-7E02-4143-AD3D-68CE3C5BC058}">
      <dsp:nvSpPr>
        <dsp:cNvPr id="0" name=""/>
        <dsp:cNvSpPr/>
      </dsp:nvSpPr>
      <dsp:spPr>
        <a:xfrm rot="16334561" flipH="1">
          <a:off x="2175901" y="2414165"/>
          <a:ext cx="126360" cy="3625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9482"/>
                <a:satOff val="-149"/>
                <a:lumOff val="10933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9482"/>
                <a:satOff val="-149"/>
                <a:lumOff val="10933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9482"/>
                <a:satOff val="-149"/>
                <a:lumOff val="10933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9482"/>
                <a:satOff val="-149"/>
                <a:lumOff val="10933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-5400000">
        <a:off x="2131045" y="2532297"/>
        <a:ext cx="217557" cy="88452"/>
      </dsp:txXfrm>
    </dsp:sp>
    <dsp:sp modelId="{AD7759AF-4E0C-504F-85E9-3462DC3072F1}">
      <dsp:nvSpPr>
        <dsp:cNvPr id="0" name=""/>
        <dsp:cNvSpPr/>
      </dsp:nvSpPr>
      <dsp:spPr>
        <a:xfrm>
          <a:off x="448716" y="2789692"/>
          <a:ext cx="3681494" cy="1282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0521"/>
                <a:satOff val="679"/>
                <a:lumOff val="14674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0521"/>
                <a:satOff val="679"/>
                <a:lumOff val="14674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0521"/>
                <a:satOff val="679"/>
                <a:lumOff val="14674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0521"/>
                <a:satOff val="679"/>
                <a:lumOff val="1467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Surface immunoglobulin (</a:t>
          </a:r>
          <a:r>
            <a:rPr lang="en-US" sz="1300" kern="1200" dirty="0" err="1" smtClean="0"/>
            <a:t>sIg</a:t>
          </a:r>
          <a:r>
            <a:rPr lang="en-US" sz="1300" kern="1200" dirty="0" smtClean="0"/>
            <a:t>) + naïve B cells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CD5 +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Small lymphocytes which circulate in the peripheral blood</a:t>
          </a:r>
          <a:endParaRPr lang="en-US" sz="1300" kern="1200" dirty="0"/>
        </a:p>
      </dsp:txBody>
      <dsp:txXfrm>
        <a:off x="486291" y="2827267"/>
        <a:ext cx="3606344" cy="1207756"/>
      </dsp:txXfrm>
    </dsp:sp>
    <dsp:sp modelId="{5BE7BD84-AF40-3C40-ABE0-B6BB338DBEE9}">
      <dsp:nvSpPr>
        <dsp:cNvPr id="0" name=""/>
        <dsp:cNvSpPr/>
      </dsp:nvSpPr>
      <dsp:spPr>
        <a:xfrm rot="5400000">
          <a:off x="1932461" y="4358068"/>
          <a:ext cx="829942" cy="5773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14224"/>
                <a:satOff val="-224"/>
                <a:lumOff val="164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14224"/>
                <a:satOff val="-224"/>
                <a:lumOff val="164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14224"/>
                <a:satOff val="-224"/>
                <a:lumOff val="164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14224"/>
                <a:satOff val="-224"/>
                <a:lumOff val="164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2174239" y="4231751"/>
        <a:ext cx="346385" cy="656750"/>
      </dsp:txXfrm>
    </dsp:sp>
    <dsp:sp modelId="{C40E2E37-E238-EE42-8ECF-B95326B8F343}">
      <dsp:nvSpPr>
        <dsp:cNvPr id="0" name=""/>
        <dsp:cNvSpPr/>
      </dsp:nvSpPr>
      <dsp:spPr>
        <a:xfrm>
          <a:off x="487830" y="5402144"/>
          <a:ext cx="3868614" cy="752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4028"/>
                <a:satOff val="905"/>
                <a:lumOff val="19565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4028"/>
                <a:satOff val="905"/>
                <a:lumOff val="19565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4028"/>
                <a:satOff val="905"/>
                <a:lumOff val="19565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4028"/>
                <a:satOff val="905"/>
                <a:lumOff val="1956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Ab</a:t>
          </a:r>
          <a:r>
            <a:rPr lang="en-US" sz="1300" kern="1200" dirty="0" smtClean="0"/>
            <a:t> secreting plasma cells and memory B cells</a:t>
          </a:r>
          <a:endParaRPr lang="en-US" sz="1300" kern="1200" dirty="0"/>
        </a:p>
      </dsp:txBody>
      <dsp:txXfrm>
        <a:off x="509857" y="5424171"/>
        <a:ext cx="3824560" cy="707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D77AA-9BE6-404A-8557-1D528C4FE17C}">
      <dsp:nvSpPr>
        <dsp:cNvPr id="0" name=""/>
        <dsp:cNvSpPr/>
      </dsp:nvSpPr>
      <dsp:spPr>
        <a:xfrm>
          <a:off x="0" y="0"/>
          <a:ext cx="4318000" cy="70964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dk2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A0BC42-2F50-F646-8328-72EB82193DF2}">
      <dsp:nvSpPr>
        <dsp:cNvPr id="0" name=""/>
        <dsp:cNvSpPr/>
      </dsp:nvSpPr>
      <dsp:spPr>
        <a:xfrm>
          <a:off x="0" y="142873"/>
          <a:ext cx="4104963" cy="4357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247" tIns="0" rIns="114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Precursor B lymphocytic lymphoma/</a:t>
          </a:r>
          <a:r>
            <a:rPr lang="en-US" sz="1600" kern="1200" dirty="0" err="1" smtClean="0"/>
            <a:t>leukaemia</a:t>
          </a:r>
          <a:endParaRPr lang="en-US" sz="1600" kern="1200" dirty="0"/>
        </a:p>
      </dsp:txBody>
      <dsp:txXfrm>
        <a:off x="21272" y="164145"/>
        <a:ext cx="4062419" cy="393208"/>
      </dsp:txXfrm>
    </dsp:sp>
    <dsp:sp modelId="{1A00948A-BA1E-C64F-9FC1-2E314017FBCC}">
      <dsp:nvSpPr>
        <dsp:cNvPr id="0" name=""/>
        <dsp:cNvSpPr/>
      </dsp:nvSpPr>
      <dsp:spPr>
        <a:xfrm>
          <a:off x="0" y="3127973"/>
          <a:ext cx="4318000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dk2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B64193-9E51-8445-95CE-B3D59E58256A}">
      <dsp:nvSpPr>
        <dsp:cNvPr id="0" name=""/>
        <dsp:cNvSpPr/>
      </dsp:nvSpPr>
      <dsp:spPr>
        <a:xfrm>
          <a:off x="253999" y="3018820"/>
          <a:ext cx="3740165" cy="472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247" tIns="0" rIns="114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Mantle cell lymphoma</a:t>
          </a:r>
          <a:endParaRPr lang="en-US" sz="1600" kern="1200" dirty="0"/>
        </a:p>
      </dsp:txBody>
      <dsp:txXfrm>
        <a:off x="277056" y="3041877"/>
        <a:ext cx="3694051" cy="426206"/>
      </dsp:txXfrm>
    </dsp:sp>
    <dsp:sp modelId="{BD651D9D-A863-7044-80D2-A8F5A58C6C96}">
      <dsp:nvSpPr>
        <dsp:cNvPr id="0" name=""/>
        <dsp:cNvSpPr/>
      </dsp:nvSpPr>
      <dsp:spPr>
        <a:xfrm flipV="1">
          <a:off x="2952777" y="5297349"/>
          <a:ext cx="730260" cy="646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dk2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B45081-48BF-FA4B-9A16-CF64960C055F}">
      <dsp:nvSpPr>
        <dsp:cNvPr id="0" name=""/>
        <dsp:cNvSpPr/>
      </dsp:nvSpPr>
      <dsp:spPr>
        <a:xfrm>
          <a:off x="460363" y="5148437"/>
          <a:ext cx="2025655" cy="14873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247" tIns="0" rIns="114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Follicular lymphoma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Diffuse large B-cell lymphoma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Burkitts</a:t>
          </a:r>
          <a:r>
            <a:rPr lang="en-US" sz="1600" kern="1200" dirty="0" smtClean="0"/>
            <a:t> lymphoma</a:t>
          </a:r>
          <a:endParaRPr lang="en-US" sz="1600" kern="1200" dirty="0"/>
        </a:p>
      </dsp:txBody>
      <dsp:txXfrm>
        <a:off x="532968" y="5221042"/>
        <a:ext cx="1880445" cy="1342102"/>
      </dsp:txXfrm>
    </dsp:sp>
    <dsp:sp modelId="{533564A1-44C0-E546-B1DE-5AC03AF70F2C}">
      <dsp:nvSpPr>
        <dsp:cNvPr id="0" name=""/>
        <dsp:cNvSpPr/>
      </dsp:nvSpPr>
      <dsp:spPr>
        <a:xfrm flipV="1">
          <a:off x="2746377" y="5334001"/>
          <a:ext cx="1015982" cy="48580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dk2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191337-FCD6-4347-80A0-6B03C4554A2A}">
      <dsp:nvSpPr>
        <dsp:cNvPr id="0" name=""/>
        <dsp:cNvSpPr/>
      </dsp:nvSpPr>
      <dsp:spPr>
        <a:xfrm>
          <a:off x="2740038" y="5032531"/>
          <a:ext cx="1371595" cy="12640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247" tIns="0" rIns="114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Marginal zone lymphoma</a:t>
          </a:r>
        </a:p>
      </dsp:txBody>
      <dsp:txXfrm>
        <a:off x="2801744" y="5094237"/>
        <a:ext cx="1248183" cy="1140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8774A-4E75-E143-8148-98086425FEE9}">
      <dsp:nvSpPr>
        <dsp:cNvPr id="0" name=""/>
        <dsp:cNvSpPr/>
      </dsp:nvSpPr>
      <dsp:spPr>
        <a:xfrm>
          <a:off x="3413690" y="1791"/>
          <a:ext cx="2316619" cy="789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Precursor in bone marrow</a:t>
          </a:r>
          <a:endParaRPr lang="en-US" sz="1200" kern="1200" dirty="0"/>
        </a:p>
      </dsp:txBody>
      <dsp:txXfrm>
        <a:off x="3436812" y="24913"/>
        <a:ext cx="2270375" cy="743196"/>
      </dsp:txXfrm>
    </dsp:sp>
    <dsp:sp modelId="{267E840A-402C-DA4F-9122-CA3C7B9F9CFB}">
      <dsp:nvSpPr>
        <dsp:cNvPr id="0" name=""/>
        <dsp:cNvSpPr/>
      </dsp:nvSpPr>
      <dsp:spPr>
        <a:xfrm rot="5400000">
          <a:off x="4423979" y="810967"/>
          <a:ext cx="296040" cy="3552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465425" y="840571"/>
        <a:ext cx="213148" cy="207228"/>
      </dsp:txXfrm>
    </dsp:sp>
    <dsp:sp modelId="{0F4DF4A8-42B5-7640-8007-C85A0CA394E8}">
      <dsp:nvSpPr>
        <dsp:cNvPr id="0" name=""/>
        <dsp:cNvSpPr/>
      </dsp:nvSpPr>
      <dsp:spPr>
        <a:xfrm>
          <a:off x="3413690" y="1185951"/>
          <a:ext cx="2316619" cy="789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2806"/>
                <a:satOff val="181"/>
                <a:lumOff val="3913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2806"/>
                <a:satOff val="181"/>
                <a:lumOff val="3913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2806"/>
                <a:satOff val="181"/>
                <a:lumOff val="3913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2806"/>
                <a:satOff val="181"/>
                <a:lumOff val="3913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Thymus – undergoes maturation into various types of naïve t-lymphocytes</a:t>
          </a:r>
          <a:endParaRPr lang="en-US" sz="1200" kern="1200" dirty="0"/>
        </a:p>
      </dsp:txBody>
      <dsp:txXfrm>
        <a:off x="3436812" y="1209073"/>
        <a:ext cx="2270375" cy="743196"/>
      </dsp:txXfrm>
    </dsp:sp>
    <dsp:sp modelId="{9466DE3B-85A4-044E-B7FF-55F77213A58B}">
      <dsp:nvSpPr>
        <dsp:cNvPr id="0" name=""/>
        <dsp:cNvSpPr/>
      </dsp:nvSpPr>
      <dsp:spPr>
        <a:xfrm rot="7972599">
          <a:off x="3820267" y="1995127"/>
          <a:ext cx="403973" cy="3552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3556"/>
                <a:satOff val="-56"/>
                <a:lumOff val="41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3556"/>
                <a:satOff val="-56"/>
                <a:lumOff val="41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3556"/>
                <a:satOff val="-56"/>
                <a:lumOff val="41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3556"/>
                <a:satOff val="-56"/>
                <a:lumOff val="41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3951937" y="1985002"/>
        <a:ext cx="213148" cy="297399"/>
      </dsp:txXfrm>
    </dsp:sp>
    <dsp:sp modelId="{5FF88FC5-18D9-AE43-BC8B-BF7651A78A56}">
      <dsp:nvSpPr>
        <dsp:cNvPr id="0" name=""/>
        <dsp:cNvSpPr/>
      </dsp:nvSpPr>
      <dsp:spPr>
        <a:xfrm>
          <a:off x="2314199" y="2370112"/>
          <a:ext cx="2316619" cy="789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5611"/>
                <a:satOff val="362"/>
                <a:lumOff val="7826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5611"/>
                <a:satOff val="362"/>
                <a:lumOff val="7826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5611"/>
                <a:satOff val="362"/>
                <a:lumOff val="7826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5611"/>
                <a:satOff val="362"/>
                <a:lumOff val="7826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Cortical </a:t>
          </a:r>
          <a:r>
            <a:rPr lang="en-US" sz="1200" kern="1200" dirty="0" err="1" smtClean="0"/>
            <a:t>thymocytes</a:t>
          </a:r>
          <a:r>
            <a:rPr lang="en-US" sz="1200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Immature – </a:t>
          </a:r>
          <a:r>
            <a:rPr lang="en-US" sz="1200" kern="1200" dirty="0" err="1" smtClean="0"/>
            <a:t>TdT</a:t>
          </a:r>
          <a:r>
            <a:rPr lang="en-US" sz="1200" kern="1200" dirty="0" smtClean="0"/>
            <a:t>, cCD3, CD5 CD7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Negative for CD4,8</a:t>
          </a:r>
          <a:endParaRPr lang="en-US" sz="1200" kern="1200" dirty="0"/>
        </a:p>
      </dsp:txBody>
      <dsp:txXfrm>
        <a:off x="2337321" y="2393234"/>
        <a:ext cx="2270375" cy="743196"/>
      </dsp:txXfrm>
    </dsp:sp>
    <dsp:sp modelId="{1B14AB85-82D4-944A-A49A-EEE1B1BC55D1}">
      <dsp:nvSpPr>
        <dsp:cNvPr id="0" name=""/>
        <dsp:cNvSpPr/>
      </dsp:nvSpPr>
      <dsp:spPr>
        <a:xfrm rot="2763905">
          <a:off x="5121743" y="2093198"/>
          <a:ext cx="543392" cy="3552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7112"/>
                <a:satOff val="-112"/>
                <a:lumOff val="82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7112"/>
                <a:satOff val="-112"/>
                <a:lumOff val="82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7112"/>
                <a:satOff val="-112"/>
                <a:lumOff val="82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7112"/>
                <a:satOff val="-112"/>
                <a:lumOff val="82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138057" y="2125875"/>
        <a:ext cx="436818" cy="213148"/>
      </dsp:txXfrm>
    </dsp:sp>
    <dsp:sp modelId="{2186620C-BA43-AF4D-A60E-FB9BB0EE3C60}">
      <dsp:nvSpPr>
        <dsp:cNvPr id="0" name=""/>
        <dsp:cNvSpPr/>
      </dsp:nvSpPr>
      <dsp:spPr>
        <a:xfrm>
          <a:off x="4959825" y="2510531"/>
          <a:ext cx="2316619" cy="789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8417"/>
                <a:satOff val="543"/>
                <a:lumOff val="11739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8417"/>
                <a:satOff val="543"/>
                <a:lumOff val="11739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8417"/>
                <a:satOff val="543"/>
                <a:lumOff val="11739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8417"/>
                <a:satOff val="543"/>
                <a:lumOff val="11739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Medullary </a:t>
          </a:r>
          <a:r>
            <a:rPr lang="en-US" sz="1200" kern="1200" dirty="0" err="1" smtClean="0"/>
            <a:t>thymocytes</a:t>
          </a:r>
          <a:r>
            <a:rPr lang="en-US" sz="1200" kern="1200" dirty="0" smtClean="0"/>
            <a:t> phenotypically similar to peripheral mature T-cells and NK-cells</a:t>
          </a:r>
          <a:endParaRPr lang="en-US" sz="1200" kern="1200" dirty="0"/>
        </a:p>
      </dsp:txBody>
      <dsp:txXfrm>
        <a:off x="4982947" y="2533653"/>
        <a:ext cx="2270375" cy="743196"/>
      </dsp:txXfrm>
    </dsp:sp>
    <dsp:sp modelId="{D7EABFD4-F4E2-8841-A899-D3C2235E651F}">
      <dsp:nvSpPr>
        <dsp:cNvPr id="0" name=""/>
        <dsp:cNvSpPr/>
      </dsp:nvSpPr>
      <dsp:spPr>
        <a:xfrm rot="5423271">
          <a:off x="5687256" y="3746918"/>
          <a:ext cx="1134146" cy="5717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10668"/>
                <a:satOff val="-168"/>
                <a:lumOff val="123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10668"/>
                <a:satOff val="-168"/>
                <a:lumOff val="123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10668"/>
                <a:satOff val="-168"/>
                <a:lumOff val="123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10668"/>
                <a:satOff val="-168"/>
                <a:lumOff val="123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6083384" y="3465722"/>
        <a:ext cx="343050" cy="962621"/>
      </dsp:txXfrm>
    </dsp:sp>
    <dsp:sp modelId="{F8A21CB2-A2C5-684B-8D61-377C29726FE0}">
      <dsp:nvSpPr>
        <dsp:cNvPr id="0" name=""/>
        <dsp:cNvSpPr/>
      </dsp:nvSpPr>
      <dsp:spPr>
        <a:xfrm>
          <a:off x="4757317" y="4830334"/>
          <a:ext cx="3420836" cy="933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1222"/>
                <a:satOff val="724"/>
                <a:lumOff val="15652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1222"/>
                <a:satOff val="724"/>
                <a:lumOff val="15652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1222"/>
                <a:satOff val="724"/>
                <a:lumOff val="15652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1222"/>
                <a:satOff val="724"/>
                <a:lumOff val="1565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After leaving thymus undergo blast transformation – effector and memory T cells</a:t>
          </a:r>
          <a:endParaRPr lang="en-US" sz="1200" kern="1200" dirty="0"/>
        </a:p>
      </dsp:txBody>
      <dsp:txXfrm>
        <a:off x="4784662" y="4857679"/>
        <a:ext cx="3366146" cy="878925"/>
      </dsp:txXfrm>
    </dsp:sp>
    <dsp:sp modelId="{1D6BA5A2-4F46-A94B-A1B4-501197ED3E14}">
      <dsp:nvSpPr>
        <dsp:cNvPr id="0" name=""/>
        <dsp:cNvSpPr/>
      </dsp:nvSpPr>
      <dsp:spPr>
        <a:xfrm rot="5236839">
          <a:off x="3870806" y="3361306"/>
          <a:ext cx="243471" cy="3017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14224"/>
                <a:satOff val="-224"/>
                <a:lumOff val="16400"/>
                <a:alphaOff val="0"/>
                <a:tint val="35000"/>
                <a:satMod val="253000"/>
              </a:schemeClr>
            </a:gs>
            <a:gs pos="50000">
              <a:schemeClr val="accent4">
                <a:shade val="90000"/>
                <a:hueOff val="14224"/>
                <a:satOff val="-224"/>
                <a:lumOff val="16400"/>
                <a:alphaOff val="0"/>
                <a:tint val="42000"/>
                <a:satMod val="255000"/>
              </a:schemeClr>
            </a:gs>
            <a:gs pos="97000">
              <a:schemeClr val="accent4">
                <a:shade val="90000"/>
                <a:hueOff val="14224"/>
                <a:satOff val="-224"/>
                <a:lumOff val="16400"/>
                <a:alphaOff val="0"/>
                <a:tint val="53000"/>
                <a:satMod val="260000"/>
              </a:schemeClr>
            </a:gs>
            <a:gs pos="100000">
              <a:schemeClr val="accent4">
                <a:shade val="90000"/>
                <a:hueOff val="14224"/>
                <a:satOff val="-224"/>
                <a:lumOff val="1640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3905594" y="3385184"/>
        <a:ext cx="170430" cy="181072"/>
      </dsp:txXfrm>
    </dsp:sp>
    <dsp:sp modelId="{5B8728BA-9B9E-D045-AD30-C3A87246915A}">
      <dsp:nvSpPr>
        <dsp:cNvPr id="0" name=""/>
        <dsp:cNvSpPr/>
      </dsp:nvSpPr>
      <dsp:spPr>
        <a:xfrm>
          <a:off x="2335072" y="3767216"/>
          <a:ext cx="2316619" cy="789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4028"/>
                <a:satOff val="905"/>
                <a:lumOff val="19565"/>
                <a:alphaOff val="0"/>
                <a:tint val="35000"/>
                <a:satMod val="253000"/>
              </a:schemeClr>
            </a:gs>
            <a:gs pos="50000">
              <a:schemeClr val="accent4">
                <a:shade val="80000"/>
                <a:hueOff val="14028"/>
                <a:satOff val="905"/>
                <a:lumOff val="19565"/>
                <a:alphaOff val="0"/>
                <a:tint val="42000"/>
                <a:satMod val="255000"/>
              </a:schemeClr>
            </a:gs>
            <a:gs pos="97000">
              <a:schemeClr val="accent4">
                <a:shade val="80000"/>
                <a:hueOff val="14028"/>
                <a:satOff val="905"/>
                <a:lumOff val="19565"/>
                <a:alphaOff val="0"/>
                <a:tint val="53000"/>
                <a:satMod val="260000"/>
              </a:schemeClr>
            </a:gs>
            <a:gs pos="100000">
              <a:schemeClr val="accent4">
                <a:shade val="80000"/>
                <a:hueOff val="14028"/>
                <a:satOff val="905"/>
                <a:lumOff val="1956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Mature – express CD4, CD8</a:t>
          </a:r>
          <a:endParaRPr lang="en-US" sz="1200" kern="1200" dirty="0"/>
        </a:p>
      </dsp:txBody>
      <dsp:txXfrm>
        <a:off x="2358194" y="3790338"/>
        <a:ext cx="2270375" cy="743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56FF8-D2AF-9848-9924-498E4E4A4098}">
      <dsp:nvSpPr>
        <dsp:cNvPr id="0" name=""/>
        <dsp:cNvSpPr/>
      </dsp:nvSpPr>
      <dsp:spPr>
        <a:xfrm>
          <a:off x="7382625" y="3353041"/>
          <a:ext cx="570984" cy="509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166"/>
              </a:lnTo>
              <a:lnTo>
                <a:pt x="570984" y="373166"/>
              </a:lnTo>
              <a:lnTo>
                <a:pt x="570984" y="509842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7E015-2E6A-8B49-B5B6-CC3A4139604D}">
      <dsp:nvSpPr>
        <dsp:cNvPr id="0" name=""/>
        <dsp:cNvSpPr/>
      </dsp:nvSpPr>
      <dsp:spPr>
        <a:xfrm>
          <a:off x="6150385" y="3353041"/>
          <a:ext cx="1232240" cy="509842"/>
        </a:xfrm>
        <a:custGeom>
          <a:avLst/>
          <a:gdLst/>
          <a:ahLst/>
          <a:cxnLst/>
          <a:rect l="0" t="0" r="0" b="0"/>
          <a:pathLst>
            <a:path>
              <a:moveTo>
                <a:pt x="1232240" y="0"/>
              </a:moveTo>
              <a:lnTo>
                <a:pt x="1232240" y="373166"/>
              </a:lnTo>
              <a:lnTo>
                <a:pt x="0" y="373166"/>
              </a:lnTo>
              <a:lnTo>
                <a:pt x="0" y="509842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D2CF0-F145-454A-A550-98169B11DE47}">
      <dsp:nvSpPr>
        <dsp:cNvPr id="0" name=""/>
        <dsp:cNvSpPr/>
      </dsp:nvSpPr>
      <dsp:spPr>
        <a:xfrm>
          <a:off x="4347160" y="3353041"/>
          <a:ext cx="3035465" cy="509842"/>
        </a:xfrm>
        <a:custGeom>
          <a:avLst/>
          <a:gdLst/>
          <a:ahLst/>
          <a:cxnLst/>
          <a:rect l="0" t="0" r="0" b="0"/>
          <a:pathLst>
            <a:path>
              <a:moveTo>
                <a:pt x="3035465" y="0"/>
              </a:moveTo>
              <a:lnTo>
                <a:pt x="3035465" y="373166"/>
              </a:lnTo>
              <a:lnTo>
                <a:pt x="0" y="373166"/>
              </a:lnTo>
              <a:lnTo>
                <a:pt x="0" y="509842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C1859-6CAF-DB49-8E1D-56CB3B265654}">
      <dsp:nvSpPr>
        <dsp:cNvPr id="0" name=""/>
        <dsp:cNvSpPr/>
      </dsp:nvSpPr>
      <dsp:spPr>
        <a:xfrm>
          <a:off x="4643785" y="1039195"/>
          <a:ext cx="2738839" cy="1295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655"/>
              </a:lnTo>
              <a:lnTo>
                <a:pt x="2738839" y="1158655"/>
              </a:lnTo>
              <a:lnTo>
                <a:pt x="2738839" y="129533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BAB7C-2436-774E-BA45-E661F18DC246}">
      <dsp:nvSpPr>
        <dsp:cNvPr id="0" name=""/>
        <dsp:cNvSpPr/>
      </dsp:nvSpPr>
      <dsp:spPr>
        <a:xfrm>
          <a:off x="1307503" y="2953143"/>
          <a:ext cx="1236431" cy="469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993"/>
              </a:lnTo>
              <a:lnTo>
                <a:pt x="1236431" y="332993"/>
              </a:lnTo>
              <a:lnTo>
                <a:pt x="1236431" y="46967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5B0C4-B8BC-A341-B30B-D09D86388726}">
      <dsp:nvSpPr>
        <dsp:cNvPr id="0" name=""/>
        <dsp:cNvSpPr/>
      </dsp:nvSpPr>
      <dsp:spPr>
        <a:xfrm>
          <a:off x="740710" y="2953143"/>
          <a:ext cx="566792" cy="469670"/>
        </a:xfrm>
        <a:custGeom>
          <a:avLst/>
          <a:gdLst/>
          <a:ahLst/>
          <a:cxnLst/>
          <a:rect l="0" t="0" r="0" b="0"/>
          <a:pathLst>
            <a:path>
              <a:moveTo>
                <a:pt x="566792" y="0"/>
              </a:moveTo>
              <a:lnTo>
                <a:pt x="566792" y="332993"/>
              </a:lnTo>
              <a:lnTo>
                <a:pt x="0" y="332993"/>
              </a:lnTo>
              <a:lnTo>
                <a:pt x="0" y="46967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660F0-A5E8-BA43-935E-DC4AF5CE33BA}">
      <dsp:nvSpPr>
        <dsp:cNvPr id="0" name=""/>
        <dsp:cNvSpPr/>
      </dsp:nvSpPr>
      <dsp:spPr>
        <a:xfrm>
          <a:off x="1307503" y="1039195"/>
          <a:ext cx="3336281" cy="1335504"/>
        </a:xfrm>
        <a:custGeom>
          <a:avLst/>
          <a:gdLst/>
          <a:ahLst/>
          <a:cxnLst/>
          <a:rect l="0" t="0" r="0" b="0"/>
          <a:pathLst>
            <a:path>
              <a:moveTo>
                <a:pt x="3336281" y="0"/>
              </a:moveTo>
              <a:lnTo>
                <a:pt x="3336281" y="1198828"/>
              </a:lnTo>
              <a:lnTo>
                <a:pt x="0" y="1198828"/>
              </a:lnTo>
              <a:lnTo>
                <a:pt x="0" y="1335504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E3775-0CEA-0C49-A0AF-D1030B02219B}">
      <dsp:nvSpPr>
        <dsp:cNvPr id="0" name=""/>
        <dsp:cNvSpPr/>
      </dsp:nvSpPr>
      <dsp:spPr>
        <a:xfrm>
          <a:off x="1899147" y="130022"/>
          <a:ext cx="5489275" cy="909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shade val="6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shade val="6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E70710-5835-5546-860E-ED9816097D58}">
      <dsp:nvSpPr>
        <dsp:cNvPr id="0" name=""/>
        <dsp:cNvSpPr/>
      </dsp:nvSpPr>
      <dsp:spPr>
        <a:xfrm>
          <a:off x="2063077" y="285755"/>
          <a:ext cx="5489275" cy="909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Indolent </a:t>
          </a:r>
          <a:r>
            <a:rPr lang="en-US" sz="1000" kern="1200" dirty="0" err="1" smtClean="0"/>
            <a:t>tumours</a:t>
          </a:r>
          <a:r>
            <a:rPr lang="en-US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r>
            <a:rPr lang="en-US" sz="1000" kern="1200" dirty="0" smtClean="0">
              <a:solidFill>
                <a:srgbClr val="D1282E"/>
              </a:solidFill>
            </a:rPr>
            <a:t>follicular, small lymphocytic, marginal zone lymphomas</a:t>
          </a:r>
          <a:endParaRPr lang="en-US" sz="1000" kern="1200" dirty="0"/>
        </a:p>
      </dsp:txBody>
      <dsp:txXfrm>
        <a:off x="2089706" y="312384"/>
        <a:ext cx="5436017" cy="855915"/>
      </dsp:txXfrm>
    </dsp:sp>
    <dsp:sp modelId="{507875A7-4B2E-6E46-85B5-FDB07277A4CC}">
      <dsp:nvSpPr>
        <dsp:cNvPr id="0" name=""/>
        <dsp:cNvSpPr/>
      </dsp:nvSpPr>
      <dsp:spPr>
        <a:xfrm>
          <a:off x="826408" y="2374699"/>
          <a:ext cx="962189" cy="578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13D31B-E01F-5C40-9F62-2FF9FBA5E5BB}">
      <dsp:nvSpPr>
        <dsp:cNvPr id="0" name=""/>
        <dsp:cNvSpPr/>
      </dsp:nvSpPr>
      <dsp:spPr>
        <a:xfrm>
          <a:off x="990338" y="2530432"/>
          <a:ext cx="962189" cy="5784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Stage I/II – curable</a:t>
          </a:r>
        </a:p>
      </dsp:txBody>
      <dsp:txXfrm>
        <a:off x="1007280" y="2547374"/>
        <a:ext cx="928305" cy="544559"/>
      </dsp:txXfrm>
    </dsp:sp>
    <dsp:sp modelId="{024E6C08-9446-6847-A750-94C7C63BB9BC}">
      <dsp:nvSpPr>
        <dsp:cNvPr id="0" name=""/>
        <dsp:cNvSpPr/>
      </dsp:nvSpPr>
      <dsp:spPr>
        <a:xfrm>
          <a:off x="3027" y="3422813"/>
          <a:ext cx="1475365" cy="36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tint val="99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tint val="99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BAE3A3-0D90-6446-A428-9D48F3A5BAC4}">
      <dsp:nvSpPr>
        <dsp:cNvPr id="0" name=""/>
        <dsp:cNvSpPr/>
      </dsp:nvSpPr>
      <dsp:spPr>
        <a:xfrm>
          <a:off x="166957" y="3578546"/>
          <a:ext cx="1475365" cy="369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5">
                  <a:lumMod val="75000"/>
                </a:schemeClr>
              </a:solidFill>
            </a:rPr>
            <a:t>Involved field radiotherapy</a:t>
          </a:r>
          <a:endParaRPr lang="en-US" sz="1000" kern="1200" dirty="0"/>
        </a:p>
      </dsp:txBody>
      <dsp:txXfrm>
        <a:off x="177776" y="3589365"/>
        <a:ext cx="1453727" cy="347746"/>
      </dsp:txXfrm>
    </dsp:sp>
    <dsp:sp modelId="{CB56F81E-0163-DF4E-BD71-EDF0284E92AE}">
      <dsp:nvSpPr>
        <dsp:cNvPr id="0" name=""/>
        <dsp:cNvSpPr/>
      </dsp:nvSpPr>
      <dsp:spPr>
        <a:xfrm>
          <a:off x="1806252" y="3422813"/>
          <a:ext cx="1475365" cy="510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tint val="99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tint val="99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0952FB-3B4E-F44A-973F-EE51F500B040}">
      <dsp:nvSpPr>
        <dsp:cNvPr id="0" name=""/>
        <dsp:cNvSpPr/>
      </dsp:nvSpPr>
      <dsp:spPr>
        <a:xfrm>
          <a:off x="1970182" y="3578546"/>
          <a:ext cx="1475365" cy="510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5">
                  <a:lumMod val="75000"/>
                </a:schemeClr>
              </a:solidFill>
            </a:rPr>
            <a:t>Rituximab </a:t>
          </a:r>
          <a:endParaRPr lang="en-US" sz="1000" kern="1200" dirty="0"/>
        </a:p>
      </dsp:txBody>
      <dsp:txXfrm>
        <a:off x="1985141" y="3593505"/>
        <a:ext cx="1445447" cy="480809"/>
      </dsp:txXfrm>
    </dsp:sp>
    <dsp:sp modelId="{BA85FD27-1BBF-E54F-AEAA-E6469444418B}">
      <dsp:nvSpPr>
        <dsp:cNvPr id="0" name=""/>
        <dsp:cNvSpPr/>
      </dsp:nvSpPr>
      <dsp:spPr>
        <a:xfrm>
          <a:off x="6644942" y="2334527"/>
          <a:ext cx="1475365" cy="1018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5A400D-526C-DB41-8174-336363848559}">
      <dsp:nvSpPr>
        <dsp:cNvPr id="0" name=""/>
        <dsp:cNvSpPr/>
      </dsp:nvSpPr>
      <dsp:spPr>
        <a:xfrm>
          <a:off x="6808871" y="2490260"/>
          <a:ext cx="1475365" cy="1018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Stage III/IV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rgbClr val="A6431A"/>
            </a:solidFill>
          </a:endParaRPr>
        </a:p>
      </dsp:txBody>
      <dsp:txXfrm>
        <a:off x="6838702" y="2520091"/>
        <a:ext cx="1415703" cy="958851"/>
      </dsp:txXfrm>
    </dsp:sp>
    <dsp:sp modelId="{7D173714-D5B3-E642-8963-F480ABB77D64}">
      <dsp:nvSpPr>
        <dsp:cNvPr id="0" name=""/>
        <dsp:cNvSpPr/>
      </dsp:nvSpPr>
      <dsp:spPr>
        <a:xfrm>
          <a:off x="3609477" y="3862883"/>
          <a:ext cx="1475365" cy="93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tint val="99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tint val="99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D14E1B-1618-D745-936F-AEC998733BB7}">
      <dsp:nvSpPr>
        <dsp:cNvPr id="0" name=""/>
        <dsp:cNvSpPr/>
      </dsp:nvSpPr>
      <dsp:spPr>
        <a:xfrm>
          <a:off x="3773406" y="4018616"/>
          <a:ext cx="1475365" cy="936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A6431A"/>
              </a:solidFill>
            </a:rPr>
            <a:t>Combination chemotherapy (CHOP) + rituximab</a:t>
          </a:r>
          <a:endParaRPr lang="en-US" sz="1000" kern="1200" dirty="0"/>
        </a:p>
      </dsp:txBody>
      <dsp:txXfrm>
        <a:off x="3800846" y="4046056"/>
        <a:ext cx="1420485" cy="881977"/>
      </dsp:txXfrm>
    </dsp:sp>
    <dsp:sp modelId="{2FFB0349-0971-C848-ADD2-E50B5A522BF8}">
      <dsp:nvSpPr>
        <dsp:cNvPr id="0" name=""/>
        <dsp:cNvSpPr/>
      </dsp:nvSpPr>
      <dsp:spPr>
        <a:xfrm>
          <a:off x="5412702" y="3862883"/>
          <a:ext cx="1475365" cy="93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tint val="99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tint val="99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A75435-9AF3-034E-B1D1-6C99B1A7B3B2}">
      <dsp:nvSpPr>
        <dsp:cNvPr id="0" name=""/>
        <dsp:cNvSpPr/>
      </dsp:nvSpPr>
      <dsp:spPr>
        <a:xfrm>
          <a:off x="5576631" y="4018616"/>
          <a:ext cx="1475365" cy="936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A6431A"/>
              </a:solidFill>
            </a:rPr>
            <a:t>FND OR FAD</a:t>
          </a:r>
          <a:endParaRPr lang="en-US" sz="1000" kern="1200" dirty="0">
            <a:solidFill>
              <a:srgbClr val="A6431A"/>
            </a:solidFill>
          </a:endParaRPr>
        </a:p>
      </dsp:txBody>
      <dsp:txXfrm>
        <a:off x="5604071" y="4046056"/>
        <a:ext cx="1420485" cy="881977"/>
      </dsp:txXfrm>
    </dsp:sp>
    <dsp:sp modelId="{D37B1345-9592-5448-A3E8-7265469CEFEF}">
      <dsp:nvSpPr>
        <dsp:cNvPr id="0" name=""/>
        <dsp:cNvSpPr/>
      </dsp:nvSpPr>
      <dsp:spPr>
        <a:xfrm>
          <a:off x="7215926" y="3862883"/>
          <a:ext cx="1475365" cy="93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tint val="99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tint val="99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93A0A8-C529-5948-AB9C-D59136F29985}">
      <dsp:nvSpPr>
        <dsp:cNvPr id="0" name=""/>
        <dsp:cNvSpPr/>
      </dsp:nvSpPr>
      <dsp:spPr>
        <a:xfrm>
          <a:off x="7379856" y="4018616"/>
          <a:ext cx="1475365" cy="936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>
              <a:solidFill>
                <a:srgbClr val="A6431A"/>
              </a:solidFill>
            </a:rPr>
            <a:t>CVP regimen</a:t>
          </a:r>
          <a:endParaRPr lang="en-US" sz="1000" kern="1200" dirty="0">
            <a:solidFill>
              <a:srgbClr val="A6431A"/>
            </a:solidFill>
          </a:endParaRPr>
        </a:p>
      </dsp:txBody>
      <dsp:txXfrm>
        <a:off x="7407296" y="4046056"/>
        <a:ext cx="1420485" cy="881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D7841-256C-B848-8C62-959A1C5E7B1E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FCA20-6F18-F34D-9AC9-568C8C1B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5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Kaposi’s and primary CNS lymphoma are AIDS</a:t>
            </a:r>
            <a:r>
              <a:rPr lang="en-US" baseline="0" dirty="0" smtClean="0"/>
              <a:t> defining malignancies. Rest are AID-associated malignancies.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84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Diffuse growth pattern</a:t>
            </a:r>
          </a:p>
          <a:p>
            <a:r>
              <a:rPr lang="en-US" sz="1200" dirty="0" smtClean="0"/>
              <a:t>Microscopy – diffuse effacement of LN architecture by large cells with pale abundant, basophilic cytoplasm, vesicular nucleus and 2-3 nucleoli</a:t>
            </a:r>
          </a:p>
          <a:p>
            <a:r>
              <a:rPr lang="en-US" sz="1200" dirty="0" smtClean="0"/>
              <a:t>Variants – </a:t>
            </a:r>
            <a:r>
              <a:rPr lang="en-US" sz="1200" dirty="0" err="1" smtClean="0"/>
              <a:t>centroblastic</a:t>
            </a:r>
            <a:r>
              <a:rPr lang="en-US" sz="1200" dirty="0" smtClean="0"/>
              <a:t>, anaplastic, spindle-cell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Composed of cells seen in normal germinal </a:t>
            </a:r>
            <a:r>
              <a:rPr lang="en-US" sz="1200" dirty="0" err="1" smtClean="0"/>
              <a:t>centres</a:t>
            </a:r>
            <a:r>
              <a:rPr lang="en-US" sz="1200" dirty="0" smtClean="0"/>
              <a:t>, </a:t>
            </a:r>
            <a:r>
              <a:rPr lang="en-US" sz="1200" dirty="0" err="1" smtClean="0"/>
              <a:t>i.e</a:t>
            </a:r>
            <a:r>
              <a:rPr lang="en-US" sz="1200" dirty="0" smtClean="0"/>
              <a:t>, </a:t>
            </a:r>
            <a:r>
              <a:rPr lang="en-US" sz="1200" dirty="0" err="1" smtClean="0"/>
              <a:t>centrocytes</a:t>
            </a:r>
            <a:r>
              <a:rPr lang="en-US" sz="1200" dirty="0" smtClean="0"/>
              <a:t> and </a:t>
            </a:r>
            <a:r>
              <a:rPr lang="en-US" sz="1200" dirty="0" err="1" smtClean="0"/>
              <a:t>centroblasts</a:t>
            </a:r>
            <a:r>
              <a:rPr lang="en-US" sz="1200" dirty="0" smtClean="0"/>
              <a:t> which tend to form a follicular pattern.(histology)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37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Three grades defined based on extent of follicular or diffuse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42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Eg</a:t>
            </a:r>
            <a:r>
              <a:rPr lang="en-US" sz="1200" dirty="0" smtClean="0"/>
              <a:t> : </a:t>
            </a:r>
            <a:r>
              <a:rPr lang="en-US" sz="1200" dirty="0" err="1" smtClean="0"/>
              <a:t>H.pylori</a:t>
            </a:r>
            <a:r>
              <a:rPr lang="en-US" sz="1200" dirty="0" smtClean="0"/>
              <a:t> infection in stomach and thyroid in Hashimoto’s thyroiditis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Small-to-medium sized lymphocytes with irregular nuclei.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82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Three distinct clinical</a:t>
            </a:r>
            <a:r>
              <a:rPr lang="en-US" sz="1200" baseline="0" dirty="0" smtClean="0"/>
              <a:t> forms – endemic ; sporadic ; immunodeficiency associated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Endemic and sporadic – children in Africa ; sporadic in western countries ; </a:t>
            </a:r>
            <a:r>
              <a:rPr lang="en-US" sz="1200" baseline="0" dirty="0" err="1" smtClean="0"/>
              <a:t>immunodeficient</a:t>
            </a:r>
            <a:r>
              <a:rPr lang="en-US" sz="1200" baseline="0" dirty="0" smtClean="0"/>
              <a:t> in HIV patients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apoptotic cells ingested by macrophages give it a starry sky appearance.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Cyclophosphamide – alkylating agent causes cell apoptosis</a:t>
            </a:r>
          </a:p>
          <a:p>
            <a:r>
              <a:rPr lang="en-US" dirty="0" smtClean="0"/>
              <a:t>Doxorubicin – </a:t>
            </a:r>
            <a:r>
              <a:rPr lang="en-US" dirty="0" err="1" smtClean="0"/>
              <a:t>antimititic</a:t>
            </a:r>
            <a:r>
              <a:rPr lang="en-US" dirty="0" smtClean="0"/>
              <a:t> and cytotoxic</a:t>
            </a:r>
          </a:p>
          <a:p>
            <a:r>
              <a:rPr lang="en-US" dirty="0" smtClean="0"/>
              <a:t>Vincristine</a:t>
            </a:r>
            <a:r>
              <a:rPr lang="en-US" baseline="0" dirty="0" smtClean="0"/>
              <a:t> binds to the </a:t>
            </a:r>
            <a:r>
              <a:rPr lang="en-US" baseline="0" dirty="0" err="1" smtClean="0"/>
              <a:t>microtubular</a:t>
            </a:r>
            <a:r>
              <a:rPr lang="en-US" baseline="0" dirty="0" smtClean="0"/>
              <a:t> proteins – mitotic arrest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63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Interferon alpha – increases survival</a:t>
            </a:r>
          </a:p>
          <a:p>
            <a:r>
              <a:rPr lang="en-US" dirty="0" smtClean="0"/>
              <a:t>Transformation to DLBCL</a:t>
            </a:r>
            <a:r>
              <a:rPr lang="en-US" baseline="0" dirty="0" smtClean="0"/>
              <a:t> – poorer prognosis. Initial treatment with R-CHOP – rate of histological progression seems to be decreasing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Chlorambucil</a:t>
            </a:r>
            <a:r>
              <a:rPr lang="en-US" baseline="0" dirty="0" smtClean="0"/>
              <a:t>  - interferes with DNA replication, apoptosis promoter.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Ofatumumab</a:t>
            </a:r>
            <a:r>
              <a:rPr lang="en-US" dirty="0" smtClean="0"/>
              <a:t> anti CD20</a:t>
            </a:r>
            <a:r>
              <a:rPr lang="en-US" baseline="0" dirty="0" smtClean="0"/>
              <a:t> – inhibits early B cell activation</a:t>
            </a:r>
          </a:p>
          <a:p>
            <a:r>
              <a:rPr lang="en-US" baseline="0" dirty="0" err="1" smtClean="0"/>
              <a:t>Obinutuzumab</a:t>
            </a:r>
            <a:r>
              <a:rPr lang="en-US" baseline="0" dirty="0" smtClean="0"/>
              <a:t> anti CD20</a:t>
            </a:r>
          </a:p>
          <a:p>
            <a:endParaRPr lang="en-US" dirty="0" smtClean="0"/>
          </a:p>
          <a:p>
            <a:r>
              <a:rPr lang="en-US" dirty="0" err="1" smtClean="0"/>
              <a:t>Ibrutinib</a:t>
            </a:r>
            <a:r>
              <a:rPr lang="en-US" dirty="0" smtClean="0"/>
              <a:t> – </a:t>
            </a:r>
            <a:r>
              <a:rPr lang="en-US" dirty="0" err="1" smtClean="0"/>
              <a:t>brutons</a:t>
            </a:r>
            <a:r>
              <a:rPr lang="en-US" dirty="0" smtClean="0"/>
              <a:t> tyrosine</a:t>
            </a:r>
            <a:r>
              <a:rPr lang="en-US" baseline="0" dirty="0" smtClean="0"/>
              <a:t> kinase inhibitor</a:t>
            </a:r>
          </a:p>
          <a:p>
            <a:r>
              <a:rPr lang="en-US" baseline="0" dirty="0" err="1" smtClean="0"/>
              <a:t>Idelalisib</a:t>
            </a:r>
            <a:r>
              <a:rPr lang="en-US" baseline="0" dirty="0" smtClean="0"/>
              <a:t> – phosphoinositide-3-kinase inhibitor</a:t>
            </a:r>
          </a:p>
          <a:p>
            <a:r>
              <a:rPr lang="en-US" baseline="0" dirty="0" smtClean="0"/>
              <a:t>Both have anti-</a:t>
            </a:r>
            <a:r>
              <a:rPr lang="en-US" baseline="0" dirty="0" err="1" smtClean="0"/>
              <a:t>tumour</a:t>
            </a:r>
            <a:r>
              <a:rPr lang="en-US" baseline="0" dirty="0" smtClean="0"/>
              <a:t> effects.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1.Diffuse large B-cell lymphoma</a:t>
            </a:r>
            <a:r>
              <a:rPr lang="en-US" baseline="0" dirty="0" smtClean="0"/>
              <a:t>   </a:t>
            </a:r>
            <a:r>
              <a:rPr lang="en-US" dirty="0" smtClean="0"/>
              <a:t>2.Follicular</a:t>
            </a:r>
            <a:r>
              <a:rPr lang="en-US" baseline="0" dirty="0" smtClean="0"/>
              <a:t> lymphoma   3. mantle cell lymphoma   4. marginal zone lymphoma   5. </a:t>
            </a:r>
            <a:r>
              <a:rPr lang="en-US" baseline="0" dirty="0" err="1" smtClean="0"/>
              <a:t>MALToma</a:t>
            </a:r>
            <a:r>
              <a:rPr lang="en-US" baseline="0" dirty="0" smtClean="0"/>
              <a:t>   6. </a:t>
            </a:r>
            <a:r>
              <a:rPr lang="en-US" baseline="0" dirty="0" err="1" smtClean="0"/>
              <a:t>Burkitt’s</a:t>
            </a:r>
            <a:r>
              <a:rPr lang="en-US" baseline="0" dirty="0" smtClean="0"/>
              <a:t> lymphoma   7.hairy cell </a:t>
            </a:r>
            <a:r>
              <a:rPr lang="en-US" baseline="0" dirty="0" err="1" smtClean="0"/>
              <a:t>leukaemia</a:t>
            </a:r>
            <a:r>
              <a:rPr lang="en-US" baseline="0" dirty="0" smtClean="0"/>
              <a:t>   8. B-cell chronic lymphocytic </a:t>
            </a:r>
            <a:r>
              <a:rPr lang="en-US" baseline="0" dirty="0" err="1" smtClean="0"/>
              <a:t>leukaemia</a:t>
            </a:r>
            <a:r>
              <a:rPr lang="en-US" baseline="0" dirty="0" smtClean="0"/>
              <a:t>/small lymphocytic lymphoma.</a:t>
            </a:r>
          </a:p>
          <a:p>
            <a:r>
              <a:rPr lang="en-US" baseline="0" dirty="0" smtClean="0"/>
              <a:t>Mature T-cell :   1. Anaplastic large cell lymphoma   2. </a:t>
            </a:r>
            <a:r>
              <a:rPr lang="en-US" baseline="0" dirty="0" err="1" smtClean="0"/>
              <a:t>angioimmunoblastic</a:t>
            </a:r>
            <a:r>
              <a:rPr lang="en-US" baseline="0" dirty="0" smtClean="0"/>
              <a:t> T-cell lymphoma   3. mycosis/</a:t>
            </a:r>
            <a:r>
              <a:rPr lang="en-US" baseline="0" dirty="0" err="1" smtClean="0"/>
              <a:t>fungoides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Sezary</a:t>
            </a:r>
            <a:r>
              <a:rPr lang="en-US" baseline="0" dirty="0" smtClean="0"/>
              <a:t> syndrome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0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T-cell lymphomas in children and young adults derived from innate immune system.</a:t>
            </a:r>
          </a:p>
          <a:p>
            <a:r>
              <a:rPr lang="en-US" dirty="0" err="1" smtClean="0">
                <a:solidFill>
                  <a:schemeClr val="tx2"/>
                </a:solidFill>
              </a:rPr>
              <a:t>Extranodal</a:t>
            </a:r>
            <a:r>
              <a:rPr lang="en-US" dirty="0" smtClean="0">
                <a:solidFill>
                  <a:schemeClr val="tx2"/>
                </a:solidFill>
              </a:rPr>
              <a:t> in presentation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Adults- nodal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Acute bacterial infections 2. </a:t>
            </a:r>
            <a:r>
              <a:rPr lang="en-US" dirty="0" err="1" smtClean="0"/>
              <a:t>tuberclosis</a:t>
            </a:r>
            <a:r>
              <a:rPr lang="en-US" dirty="0" smtClean="0"/>
              <a:t> 3.</a:t>
            </a:r>
            <a:r>
              <a:rPr lang="en-US" baseline="0" dirty="0" smtClean="0"/>
              <a:t> atypical </a:t>
            </a:r>
            <a:r>
              <a:rPr lang="en-US" baseline="0" dirty="0" err="1" smtClean="0"/>
              <a:t>mycobaterial</a:t>
            </a:r>
            <a:r>
              <a:rPr lang="en-US" baseline="0" dirty="0" smtClean="0"/>
              <a:t> infections  4. cat-scratch fever  </a:t>
            </a:r>
          </a:p>
          <a:p>
            <a:pPr marL="0" indent="0">
              <a:buNone/>
            </a:pPr>
            <a:r>
              <a:rPr lang="en-US" baseline="0" dirty="0" smtClean="0"/>
              <a:t>1. Infectious mononucleosis 2. cytomegalovirus  3.AIDS 4. Herpes virus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Toxoplasma</a:t>
            </a:r>
          </a:p>
          <a:p>
            <a:pPr marL="0" indent="0">
              <a:buNone/>
            </a:pPr>
            <a:r>
              <a:rPr lang="en-US" baseline="0" dirty="0" smtClean="0"/>
              <a:t>1. </a:t>
            </a:r>
            <a:r>
              <a:rPr lang="en-US" baseline="0" dirty="0" err="1" smtClean="0"/>
              <a:t>castleman’s</a:t>
            </a:r>
            <a:r>
              <a:rPr lang="en-US" baseline="0" dirty="0" smtClean="0"/>
              <a:t> disease  2. rheumatoid arthritis 3. SLE 4. Sarcoidosis  5. malignant diseases  6. drugs – </a:t>
            </a:r>
            <a:r>
              <a:rPr lang="en-US" baseline="0" dirty="0" err="1" smtClean="0"/>
              <a:t>carbamezapine</a:t>
            </a:r>
            <a:r>
              <a:rPr lang="en-US" baseline="0" dirty="0" smtClean="0"/>
              <a:t>, hydralazine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has been found in studies that</a:t>
            </a:r>
            <a:r>
              <a:rPr lang="en-US" baseline="0" dirty="0" smtClean="0"/>
              <a:t> 2 samples of bone marrow biopsy have a better </a:t>
            </a:r>
            <a:r>
              <a:rPr lang="en-US" baseline="0" dirty="0" err="1" smtClean="0"/>
              <a:t>yeild</a:t>
            </a:r>
            <a:r>
              <a:rPr lang="en-US" baseline="0" dirty="0" smtClean="0"/>
              <a:t> than single sample. Bilateral samples are better than unilateral for morphological analysis.</a:t>
            </a:r>
          </a:p>
          <a:p>
            <a:r>
              <a:rPr lang="en-US" baseline="0" dirty="0" smtClean="0"/>
              <a:t>Protein electrophoresis – monoclonal </a:t>
            </a:r>
            <a:r>
              <a:rPr lang="en-US" baseline="0" dirty="0" err="1" smtClean="0"/>
              <a:t>gammopathy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hypogammaglobulinemia</a:t>
            </a:r>
            <a:r>
              <a:rPr lang="en-US" baseline="0" dirty="0" smtClean="0"/>
              <a:t> found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 serum LDH and beta-2 </a:t>
            </a:r>
            <a:r>
              <a:rPr lang="en-US" baseline="0" dirty="0" err="1" smtClean="0"/>
              <a:t>microglobulin</a:t>
            </a:r>
            <a:r>
              <a:rPr lang="en-US" baseline="0" dirty="0" smtClean="0"/>
              <a:t> indicate a poor prognosis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 19 20 common to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Starry sky pattern due to engulfed apoptotic bodies by macrophages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0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Smudge cells due to damaged cells</a:t>
            </a:r>
            <a:r>
              <a:rPr lang="en-US" baseline="0" dirty="0" smtClean="0"/>
              <a:t> while preparing the </a:t>
            </a:r>
            <a:r>
              <a:rPr lang="en-US" baseline="0" dirty="0" err="1" smtClean="0"/>
              <a:t>sma</a:t>
            </a:r>
            <a:r>
              <a:rPr lang="en-US" baseline="0" dirty="0" smtClean="0"/>
              <a:t>=ear due to the physical stress as the cells are more fragile.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frequently – GIT, bone, liver, spleen, </a:t>
            </a:r>
            <a:r>
              <a:rPr lang="en-US" sz="1200" dirty="0" err="1" smtClean="0"/>
              <a:t>nasopharynx</a:t>
            </a:r>
            <a:r>
              <a:rPr lang="en-US" sz="1200" dirty="0" smtClean="0"/>
              <a:t>, tonsil (</a:t>
            </a:r>
            <a:r>
              <a:rPr lang="en-US" sz="1200" dirty="0" err="1" smtClean="0"/>
              <a:t>Waldeyer’s</a:t>
            </a:r>
            <a:r>
              <a:rPr lang="en-US" sz="1200" dirty="0" smtClean="0"/>
              <a:t> ring).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FCA20-6F18-F34D-9AC9-568C8C1B49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17/10/18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NON-HODGKINS LYMPHOMA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4435679"/>
            <a:ext cx="7406640" cy="1752600"/>
          </a:xfrm>
        </p:spPr>
        <p:txBody>
          <a:bodyPr/>
          <a:lstStyle/>
          <a:p>
            <a:r>
              <a:rPr lang="en-US" dirty="0" smtClean="0"/>
              <a:t>DR. SANJANA BHAGWAT</a:t>
            </a:r>
          </a:p>
          <a:p>
            <a:r>
              <a:rPr lang="en-US" dirty="0" smtClean="0"/>
              <a:t>MODERATOR : DR. GANAPULE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86350" y="35341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7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33" y="0"/>
            <a:ext cx="7498080" cy="793750"/>
          </a:xfrm>
        </p:spPr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733" y="1381124"/>
            <a:ext cx="8105267" cy="54768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More frequent in elderly</a:t>
            </a:r>
          </a:p>
          <a:p>
            <a:r>
              <a:rPr lang="en-US" sz="2800" dirty="0" smtClean="0"/>
              <a:t>Most subtypes show a male preponderance</a:t>
            </a:r>
          </a:p>
          <a:p>
            <a:r>
              <a:rPr lang="en-US" sz="2800" dirty="0" smtClean="0"/>
              <a:t>Generally present with painless, </a:t>
            </a:r>
            <a:r>
              <a:rPr lang="en-US" sz="2800" dirty="0" err="1" smtClean="0"/>
              <a:t>generalised</a:t>
            </a:r>
            <a:r>
              <a:rPr lang="en-US" sz="2800" dirty="0" smtClean="0"/>
              <a:t> lymphadenopathy especially in the cervical or supraclavicular region. </a:t>
            </a:r>
          </a:p>
          <a:p>
            <a:r>
              <a:rPr lang="en-US" sz="2800" dirty="0" smtClean="0"/>
              <a:t>Widely </a:t>
            </a:r>
            <a:r>
              <a:rPr lang="en-US" sz="2800" dirty="0"/>
              <a:t>disseminated at presentation </a:t>
            </a:r>
          </a:p>
          <a:p>
            <a:r>
              <a:rPr lang="en-US" sz="2800" dirty="0"/>
              <a:t>Primary </a:t>
            </a:r>
            <a:r>
              <a:rPr lang="en-US" sz="2800" dirty="0" err="1"/>
              <a:t>extranodal</a:t>
            </a:r>
            <a:r>
              <a:rPr lang="en-US" sz="2800" dirty="0"/>
              <a:t> involvement is more common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64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04" y="172479"/>
            <a:ext cx="8093596" cy="6685521"/>
          </a:xfrm>
        </p:spPr>
        <p:txBody>
          <a:bodyPr>
            <a:normAutofit/>
          </a:bodyPr>
          <a:lstStyle/>
          <a:p>
            <a:r>
              <a:rPr lang="en-US" sz="2800" u="sng" dirty="0" err="1" smtClean="0"/>
              <a:t>Generalised</a:t>
            </a:r>
            <a:r>
              <a:rPr lang="en-US" sz="2800" u="sng" dirty="0" smtClean="0"/>
              <a:t> lymphadenopathy </a:t>
            </a:r>
            <a:r>
              <a:rPr lang="en-US" sz="2800" dirty="0" smtClean="0"/>
              <a:t>– </a:t>
            </a:r>
          </a:p>
          <a:p>
            <a:pPr marL="82296" indent="0">
              <a:buNone/>
            </a:pPr>
            <a:r>
              <a:rPr lang="en-US" sz="2800" dirty="0" smtClean="0"/>
              <a:t>Enlargement of three or more non-contiguous lymph node groups.</a:t>
            </a:r>
          </a:p>
          <a:p>
            <a:pPr marL="82296" indent="0">
              <a:buNone/>
            </a:pPr>
            <a:endParaRPr lang="en-US" sz="2800" dirty="0" smtClean="0"/>
          </a:p>
          <a:p>
            <a:endParaRPr lang="en-US" sz="2800" dirty="0"/>
          </a:p>
          <a:p>
            <a:r>
              <a:rPr lang="en-US" sz="2800" u="sng" dirty="0" smtClean="0"/>
              <a:t>Significant lymphadenopathy </a:t>
            </a:r>
            <a:r>
              <a:rPr lang="en-US" sz="2800" dirty="0" smtClean="0"/>
              <a:t>– </a:t>
            </a:r>
          </a:p>
          <a:p>
            <a:pPr>
              <a:buFont typeface="Wingdings" charset="0"/>
              <a:buChar char="Ø"/>
            </a:pPr>
            <a:r>
              <a:rPr lang="en-US" sz="2800" dirty="0" smtClean="0"/>
              <a:t>&gt;1cm </a:t>
            </a:r>
            <a:r>
              <a:rPr lang="en-US" sz="2800" dirty="0"/>
              <a:t>in cervical and axillary region </a:t>
            </a:r>
            <a:endParaRPr lang="en-US" sz="2800" dirty="0" smtClean="0"/>
          </a:p>
          <a:p>
            <a:pPr>
              <a:buFont typeface="Wingdings" charset="0"/>
              <a:buChar char="Ø"/>
            </a:pPr>
            <a:r>
              <a:rPr lang="en-US" sz="2800" dirty="0" smtClean="0"/>
              <a:t>&gt; </a:t>
            </a:r>
            <a:r>
              <a:rPr lang="en-US" sz="2800" dirty="0"/>
              <a:t>1.5 </a:t>
            </a:r>
            <a:r>
              <a:rPr lang="en-US" sz="2800" dirty="0" smtClean="0"/>
              <a:t>-2 cm </a:t>
            </a:r>
            <a:r>
              <a:rPr lang="en-US" sz="2800" dirty="0"/>
              <a:t>in inguinal region </a:t>
            </a:r>
            <a:endParaRPr lang="en-US" sz="2800" dirty="0" smtClean="0"/>
          </a:p>
          <a:p>
            <a:pPr>
              <a:buFont typeface="Wingdings" charset="0"/>
              <a:buChar char="Ø"/>
            </a:pPr>
            <a:r>
              <a:rPr lang="en-US" sz="2800" dirty="0" smtClean="0"/>
              <a:t>Any supraclavicular or scalene lymphadenopathy is always abnormal.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4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74625"/>
            <a:ext cx="8096250" cy="6683375"/>
          </a:xfrm>
        </p:spPr>
        <p:txBody>
          <a:bodyPr>
            <a:normAutofit/>
          </a:bodyPr>
          <a:lstStyle/>
          <a:p>
            <a:r>
              <a:rPr lang="en-US" sz="2400" dirty="0" err="1"/>
              <a:t>Nasopharynx</a:t>
            </a:r>
            <a:r>
              <a:rPr lang="en-US" sz="2400" dirty="0"/>
              <a:t> or </a:t>
            </a:r>
            <a:r>
              <a:rPr lang="en-US" sz="2400" dirty="0" err="1"/>
              <a:t>tonsilar</a:t>
            </a:r>
            <a:r>
              <a:rPr lang="en-US" sz="2400" dirty="0"/>
              <a:t> </a:t>
            </a:r>
            <a:r>
              <a:rPr lang="en-US" sz="2400" dirty="0" smtClean="0"/>
              <a:t>involvement : </a:t>
            </a: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soreness </a:t>
            </a:r>
            <a:r>
              <a:rPr lang="en-US" sz="2400" dirty="0"/>
              <a:t>or pain in throat</a:t>
            </a:r>
            <a:r>
              <a:rPr lang="en-US" sz="2400" dirty="0" smtClean="0"/>
              <a:t>,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nasal </a:t>
            </a:r>
            <a:r>
              <a:rPr lang="en-US" sz="2400" dirty="0"/>
              <a:t>obstruction or bleeding</a:t>
            </a:r>
            <a:r>
              <a:rPr lang="en-US" sz="2400" dirty="0" smtClean="0"/>
              <a:t>,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lump </a:t>
            </a:r>
            <a:r>
              <a:rPr lang="en-US" sz="2400" dirty="0"/>
              <a:t>in throat or dysphagia. </a:t>
            </a:r>
            <a:endParaRPr lang="en-US" sz="2400" dirty="0" smtClean="0"/>
          </a:p>
          <a:p>
            <a:pPr marL="82296" indent="0">
              <a:lnSpc>
                <a:spcPct val="110000"/>
              </a:lnSpc>
              <a:buNone/>
            </a:pP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 err="1" smtClean="0"/>
              <a:t>Waldeyer’s</a:t>
            </a:r>
            <a:r>
              <a:rPr lang="en-US" sz="2400" dirty="0" smtClean="0"/>
              <a:t> ring involvement :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2400" dirty="0" smtClean="0"/>
              <a:t>Dysphagia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2400" dirty="0" smtClean="0"/>
              <a:t>Compression of trachea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57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739" y="122396"/>
            <a:ext cx="8088261" cy="6735604"/>
          </a:xfrm>
        </p:spPr>
        <p:txBody>
          <a:bodyPr>
            <a:normAutofit/>
          </a:bodyPr>
          <a:lstStyle/>
          <a:p>
            <a:pPr>
              <a:buSzPct val="90000"/>
            </a:pPr>
            <a:r>
              <a:rPr lang="en-US" sz="2400" dirty="0"/>
              <a:t>GI mc </a:t>
            </a:r>
            <a:r>
              <a:rPr lang="en-US" sz="2400" dirty="0" err="1"/>
              <a:t>extranodal</a:t>
            </a:r>
            <a:r>
              <a:rPr lang="en-US" sz="2400" dirty="0"/>
              <a:t> site – stomach, mesenteric LNs, peritoneum, liver, small bowel, </a:t>
            </a:r>
            <a:r>
              <a:rPr lang="en-US" sz="2400" dirty="0" err="1"/>
              <a:t>oesophagus</a:t>
            </a:r>
            <a:r>
              <a:rPr lang="en-US" sz="2400" dirty="0"/>
              <a:t>.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GI bleed,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abdominal pain,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vomiting, dyspepsia, nausea,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change of bowel habits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weight loss.</a:t>
            </a:r>
          </a:p>
          <a:p>
            <a:pPr>
              <a:buFont typeface="Wingdings" charset="2"/>
              <a:buChar char="Ø"/>
            </a:pPr>
            <a:r>
              <a:rPr lang="en-US" sz="2400" dirty="0" err="1" smtClean="0"/>
              <a:t>Hepatosplenomegaly</a:t>
            </a:r>
            <a:endParaRPr lang="en-US" sz="2400" dirty="0" smtClean="0"/>
          </a:p>
          <a:p>
            <a:pPr marL="82296" indent="0">
              <a:buNone/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Compression syndrome</a:t>
            </a:r>
          </a:p>
          <a:p>
            <a:pPr marL="365760" lvl="1" indent="-283464">
              <a:lnSpc>
                <a:spcPct val="110000"/>
              </a:lnSpc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2400" dirty="0"/>
              <a:t>Gut obstruction</a:t>
            </a:r>
          </a:p>
          <a:p>
            <a:pPr marL="365760" lvl="1" indent="-283464">
              <a:lnSpc>
                <a:spcPct val="110000"/>
              </a:lnSpc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2400" dirty="0"/>
              <a:t>Ascites</a:t>
            </a:r>
          </a:p>
          <a:p>
            <a:pPr marL="365760" lvl="1" indent="-283464">
              <a:lnSpc>
                <a:spcPct val="110000"/>
              </a:lnSpc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2400" dirty="0"/>
              <a:t>SVC obstruction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8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27000"/>
            <a:ext cx="8096250" cy="6731000"/>
          </a:xfrm>
        </p:spPr>
        <p:txBody>
          <a:bodyPr>
            <a:normAutofit/>
          </a:bodyPr>
          <a:lstStyle/>
          <a:p>
            <a:r>
              <a:rPr lang="en-US" sz="2400" dirty="0"/>
              <a:t>Skin involvement </a:t>
            </a:r>
            <a:r>
              <a:rPr lang="en-US" sz="2400" dirty="0" smtClean="0"/>
              <a:t>–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nodules </a:t>
            </a:r>
            <a:r>
              <a:rPr lang="en-US" sz="2400" dirty="0"/>
              <a:t>on head or trunk</a:t>
            </a:r>
          </a:p>
          <a:p>
            <a:r>
              <a:rPr lang="en-US" sz="2400" dirty="0"/>
              <a:t>CNS-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headache</a:t>
            </a:r>
            <a:r>
              <a:rPr lang="en-US" sz="2400" dirty="0"/>
              <a:t>,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lethargy,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dirty="0"/>
              <a:t>hemiparesis 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seizures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May </a:t>
            </a:r>
            <a:r>
              <a:rPr lang="en-US" sz="2400" dirty="0"/>
              <a:t>infiltrate meninges</a:t>
            </a:r>
            <a:r>
              <a:rPr lang="en-US" sz="2400" dirty="0" smtClean="0"/>
              <a:t>.</a:t>
            </a:r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r>
              <a:rPr lang="en-US" sz="2400" dirty="0"/>
              <a:t>Blurring of vision, loss of visual acuity – ocular lymphoma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6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242" y="229492"/>
            <a:ext cx="7801446" cy="6018908"/>
          </a:xfrm>
        </p:spPr>
        <p:txBody>
          <a:bodyPr/>
          <a:lstStyle/>
          <a:p>
            <a:r>
              <a:rPr lang="en-US" sz="2400" dirty="0"/>
              <a:t>Kidney or testicular involvement –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 urinary tract obstruction or testicular mass</a:t>
            </a:r>
            <a:r>
              <a:rPr lang="en-US" sz="2400" dirty="0" smtClean="0"/>
              <a:t>.</a:t>
            </a:r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pPr marL="82296" indent="0">
              <a:buNone/>
            </a:pPr>
            <a:endParaRPr lang="en-US" sz="2400" dirty="0"/>
          </a:p>
          <a:p>
            <a:r>
              <a:rPr lang="en-US" sz="2400" dirty="0"/>
              <a:t>Metabolic complications – </a:t>
            </a:r>
          </a:p>
          <a:p>
            <a:pPr>
              <a:buFont typeface="Wingdings" charset="2"/>
              <a:buChar char="Ø"/>
            </a:pPr>
            <a:r>
              <a:rPr lang="en-US" sz="2400" dirty="0" err="1"/>
              <a:t>Hyperuricemia</a:t>
            </a:r>
            <a:r>
              <a:rPr lang="en-US" sz="2400" dirty="0"/>
              <a:t> </a:t>
            </a:r>
          </a:p>
          <a:p>
            <a:pPr>
              <a:buFont typeface="Wingdings" charset="2"/>
              <a:buChar char="Ø"/>
            </a:pPr>
            <a:r>
              <a:rPr lang="en-US" sz="2400" dirty="0" err="1"/>
              <a:t>hypercalcemia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1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825500"/>
            <a:ext cx="7663688" cy="5422900"/>
          </a:xfrm>
        </p:spPr>
        <p:txBody>
          <a:bodyPr>
            <a:normAutofit/>
          </a:bodyPr>
          <a:lstStyle/>
          <a:p>
            <a:r>
              <a:rPr lang="en-US" sz="2800" dirty="0"/>
              <a:t>Systemic features less common than in </a:t>
            </a:r>
            <a:r>
              <a:rPr lang="en-US" sz="2800" dirty="0" err="1"/>
              <a:t>Hodgkins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Pruritis</a:t>
            </a:r>
            <a:r>
              <a:rPr lang="en-US" sz="2800" dirty="0" smtClean="0"/>
              <a:t> uncommon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Fever indicates secondary infection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If present indicate advanced disease and </a:t>
            </a:r>
            <a:r>
              <a:rPr lang="en-US" sz="2800" dirty="0" err="1"/>
              <a:t>apoorer</a:t>
            </a:r>
            <a:r>
              <a:rPr lang="en-US" sz="2800" dirty="0"/>
              <a:t> prognosis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Autoimmune disorders more common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0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Blood picture –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normal hematological parameters early in the disease.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Advanced – </a:t>
            </a:r>
            <a:r>
              <a:rPr lang="en-US" sz="2400" dirty="0" err="1"/>
              <a:t>Hb</a:t>
            </a:r>
            <a:r>
              <a:rPr lang="en-US" sz="2400" dirty="0"/>
              <a:t> falls, may be thrombocytopenia and neutropenia.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Marrow involvement in 30-70% 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8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377825"/>
            <a:ext cx="3416300" cy="237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508000"/>
            <a:ext cx="2374900" cy="3416300"/>
          </a:xfrm>
          <a:prstGeom prst="rect">
            <a:avLst/>
          </a:prstGeom>
        </p:spPr>
      </p:pic>
      <p:pic>
        <p:nvPicPr>
          <p:cNvPr id="6" name="Picture 2" descr="P8080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3670300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97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233" y="-296862"/>
            <a:ext cx="7498080" cy="1143000"/>
          </a:xfrm>
        </p:spPr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25" y="846138"/>
            <a:ext cx="8044688" cy="1800675"/>
          </a:xfrm>
        </p:spPr>
        <p:txBody>
          <a:bodyPr/>
          <a:lstStyle/>
          <a:p>
            <a:r>
              <a:rPr lang="en-US" sz="2800" dirty="0" smtClean="0"/>
              <a:t>Rule out other causes of LN enlargement.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621428"/>
              </p:ext>
            </p:extLst>
          </p:nvPr>
        </p:nvGraphicFramePr>
        <p:xfrm>
          <a:off x="1585201" y="1779487"/>
          <a:ext cx="6508798" cy="178529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254399"/>
                <a:gridCol w="3254399"/>
              </a:tblGrid>
              <a:tr h="892648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Bacterial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Viral</a:t>
                      </a:r>
                      <a:endParaRPr lang="en-US" b="0" dirty="0"/>
                    </a:p>
                  </a:txBody>
                  <a:tcPr/>
                </a:tc>
              </a:tr>
              <a:tr h="892648">
                <a:tc>
                  <a:txBody>
                    <a:bodyPr/>
                    <a:lstStyle/>
                    <a:p>
                      <a:r>
                        <a:rPr lang="en-US" dirty="0" smtClean="0"/>
                        <a:t>parasitic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38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Lymphomas are malignant </a:t>
            </a:r>
            <a:r>
              <a:rPr lang="en-US" dirty="0" err="1" smtClean="0"/>
              <a:t>tumours</a:t>
            </a:r>
            <a:r>
              <a:rPr lang="en-US" dirty="0" smtClean="0"/>
              <a:t> of lymphoid tissue which give rise to solid tissue masses.</a:t>
            </a:r>
          </a:p>
          <a:p>
            <a:r>
              <a:rPr lang="en-US" dirty="0" err="1" smtClean="0"/>
              <a:t>Heterogenous</a:t>
            </a:r>
            <a:r>
              <a:rPr lang="en-US" dirty="0" smtClean="0"/>
              <a:t> group of disorders.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0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30250"/>
            <a:ext cx="7790688" cy="5518150"/>
          </a:xfrm>
        </p:spPr>
        <p:txBody>
          <a:bodyPr>
            <a:normAutofit/>
          </a:bodyPr>
          <a:lstStyle/>
          <a:p>
            <a:r>
              <a:rPr lang="en-US" sz="2800" dirty="0"/>
              <a:t>Lymphadenopathy at one site – usually </a:t>
            </a:r>
            <a:r>
              <a:rPr lang="en-US" sz="2800" dirty="0" err="1"/>
              <a:t>localised</a:t>
            </a:r>
            <a:r>
              <a:rPr lang="en-US" sz="2800" dirty="0"/>
              <a:t> inflammatory process especially in cervical region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Supraclavicular – always abnormal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Bigger nodes usually reflect underlying malignancy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/>
          </a:p>
          <a:p>
            <a:r>
              <a:rPr lang="en-US" sz="2800" dirty="0"/>
              <a:t>Texture in malignancy – large, rubbery, non-tender, firm.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4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0"/>
            <a:ext cx="8128000" cy="685800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Lymph node biopsy 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Fine-needle aspiration cytology 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err="1" smtClean="0"/>
              <a:t>Immunophenotyping</a:t>
            </a:r>
            <a:r>
              <a:rPr lang="en-US" sz="2400" dirty="0" smtClean="0"/>
              <a:t> 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Immunohistochemistry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Flow </a:t>
            </a:r>
            <a:r>
              <a:rPr lang="en-US" sz="2400" dirty="0" err="1" smtClean="0"/>
              <a:t>cytometry</a:t>
            </a:r>
            <a:r>
              <a:rPr lang="en-US" sz="2400" dirty="0" smtClean="0"/>
              <a:t> 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Genetics – PCR or southern blotting.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/>
              <a:t>If liver or BM involvement suspected – trephine biopsy of BM or liver biopsy.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err="1" smtClean="0"/>
              <a:t>Occassionally</a:t>
            </a:r>
            <a:r>
              <a:rPr lang="en-US" sz="2400" dirty="0" smtClean="0"/>
              <a:t>, diagnostic laparotomy.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endParaRPr lang="en-US" dirty="0" smtClean="0"/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6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634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9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048" y="1"/>
            <a:ext cx="8124952" cy="6538522"/>
          </a:xfrm>
        </p:spPr>
        <p:txBody>
          <a:bodyPr>
            <a:noAutofit/>
          </a:bodyPr>
          <a:lstStyle/>
          <a:p>
            <a:r>
              <a:rPr lang="en-US" sz="2800" dirty="0"/>
              <a:t>Serum albumin is used as a prognostic factor in DLBCL. </a:t>
            </a:r>
            <a:r>
              <a:rPr lang="en-US" sz="2800" dirty="0" smtClean="0"/>
              <a:t> A </a:t>
            </a:r>
            <a:r>
              <a:rPr lang="en-US" sz="2800" dirty="0"/>
              <a:t>new prognostic index A- IPI (albumin adjusted) has also been proposed</a:t>
            </a:r>
            <a:r>
              <a:rPr lang="en-US" sz="2800" dirty="0" smtClean="0"/>
              <a:t>.</a:t>
            </a:r>
          </a:p>
          <a:p>
            <a:pPr marL="82296" indent="0">
              <a:buNone/>
            </a:pPr>
            <a:endParaRPr lang="en-US" sz="2800" dirty="0" smtClean="0"/>
          </a:p>
          <a:p>
            <a:pPr marL="82296" indent="0">
              <a:buNone/>
            </a:pPr>
            <a:endParaRPr lang="en-US" sz="2800" dirty="0" smtClean="0"/>
          </a:p>
          <a:p>
            <a:r>
              <a:rPr lang="en-US" sz="2800" dirty="0" smtClean="0"/>
              <a:t>Recent studies have also shown that vitamin D3 deficiency is a negative prognostic factor in aggressive lymphomas.</a:t>
            </a:r>
          </a:p>
          <a:p>
            <a:endParaRPr lang="en-US" sz="2800" dirty="0"/>
          </a:p>
          <a:p>
            <a:pPr marL="82296" indent="0">
              <a:buNone/>
            </a:pPr>
            <a:endParaRPr lang="en-US" sz="2800" dirty="0" smtClean="0"/>
          </a:p>
          <a:p>
            <a:r>
              <a:rPr lang="en-US" sz="2800" dirty="0" smtClean="0"/>
              <a:t>Current studies are focused on supplementation of vitamin D3 in deficient patients during treatment and to see if there is any benefit.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40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Subtyping of NHL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Lineage markers</a:t>
            </a:r>
          </a:p>
          <a:p>
            <a:r>
              <a:rPr lang="en-US" dirty="0" smtClean="0"/>
              <a:t>Lymphoma specific markers</a:t>
            </a:r>
          </a:p>
          <a:p>
            <a:r>
              <a:rPr lang="en-US" dirty="0" smtClean="0"/>
              <a:t>Morphology</a:t>
            </a:r>
          </a:p>
          <a:p>
            <a:r>
              <a:rPr lang="en-US" dirty="0" smtClean="0"/>
              <a:t>Genetics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5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245" y="8080"/>
            <a:ext cx="7498080" cy="822955"/>
          </a:xfrm>
        </p:spPr>
        <p:txBody>
          <a:bodyPr/>
          <a:lstStyle/>
          <a:p>
            <a:r>
              <a:rPr lang="en-US" dirty="0" smtClean="0"/>
              <a:t>Normal lymph node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45" y="2720500"/>
            <a:ext cx="4889990" cy="4009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917" y="831035"/>
            <a:ext cx="4145083" cy="23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9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64240"/>
              </p:ext>
            </p:extLst>
          </p:nvPr>
        </p:nvGraphicFramePr>
        <p:xfrm>
          <a:off x="1095375" y="590550"/>
          <a:ext cx="7499350" cy="11125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36775"/>
                <a:gridCol w="53625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</a:t>
                      </a:r>
                      <a:r>
                        <a:rPr lang="en-US" b="0" baseline="0" dirty="0" smtClean="0"/>
                        <a:t> cells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CD10,</a:t>
                      </a:r>
                      <a:r>
                        <a:rPr lang="en-US" b="0" baseline="0" dirty="0" smtClean="0"/>
                        <a:t> CD19-23, CD79a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CD3, CD4, CD5, CD8 (CD1, CD2 uncommon)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NK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CD16, CD56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5375" y="7937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Lineage markers </a:t>
            </a:r>
            <a:r>
              <a:rPr lang="en-US" dirty="0" smtClean="0"/>
              <a:t>: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651450"/>
              </p:ext>
            </p:extLst>
          </p:nvPr>
        </p:nvGraphicFramePr>
        <p:xfrm>
          <a:off x="1095375" y="2636521"/>
          <a:ext cx="7499350" cy="422147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49675"/>
                <a:gridCol w="37496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Cyclin</a:t>
                      </a:r>
                      <a:r>
                        <a:rPr lang="en-US" b="0" dirty="0" smtClean="0"/>
                        <a:t> D1 (BCL-1)</a:t>
                      </a:r>
                    </a:p>
                    <a:p>
                      <a:r>
                        <a:rPr lang="en-US" b="0" dirty="0" smtClean="0"/>
                        <a:t>FMC -7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Mantle</a:t>
                      </a:r>
                      <a:r>
                        <a:rPr lang="en-US" b="0" baseline="0" dirty="0" smtClean="0"/>
                        <a:t> cell lymphoma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BCL-2</a:t>
                      </a:r>
                      <a:r>
                        <a:rPr lang="en-US" baseline="0" dirty="0" smtClean="0"/>
                        <a:t> (anti-apoptotic)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BCL- 6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Burkitt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(B and 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ALK-1</a:t>
                      </a:r>
                    </a:p>
                    <a:p>
                      <a:r>
                        <a:rPr lang="en-US" dirty="0" smtClean="0"/>
                        <a:t>CD30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Anaplastic large cell lymphoma</a:t>
                      </a:r>
                      <a:r>
                        <a:rPr lang="en-US" baseline="0" dirty="0" smtClean="0"/>
                        <a:t> ( T-cell)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Annexin</a:t>
                      </a:r>
                      <a:r>
                        <a:rPr lang="en-US" dirty="0" smtClean="0"/>
                        <a:t> A1</a:t>
                      </a:r>
                    </a:p>
                    <a:p>
                      <a:r>
                        <a:rPr lang="en-US" dirty="0" smtClean="0"/>
                        <a:t>CD25</a:t>
                      </a:r>
                    </a:p>
                    <a:p>
                      <a:r>
                        <a:rPr lang="en-US" dirty="0" smtClean="0"/>
                        <a:t>CD103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Hairy cell </a:t>
                      </a:r>
                      <a:r>
                        <a:rPr lang="en-US" dirty="0" err="1" smtClean="0"/>
                        <a:t>leukaemia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CD5</a:t>
                      </a:r>
                      <a:r>
                        <a:rPr lang="en-US" baseline="0" dirty="0" smtClean="0"/>
                        <a:t> (T cell </a:t>
                      </a:r>
                      <a:r>
                        <a:rPr lang="en-US" baseline="0" dirty="0" err="1" smtClean="0"/>
                        <a:t>maarker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Aberrently</a:t>
                      </a:r>
                      <a:r>
                        <a:rPr lang="en-US" dirty="0" smtClean="0"/>
                        <a:t> expressed in</a:t>
                      </a:r>
                    </a:p>
                    <a:p>
                      <a:r>
                        <a:rPr lang="en-US" dirty="0" smtClean="0"/>
                        <a:t>Mantle cell</a:t>
                      </a:r>
                    </a:p>
                    <a:p>
                      <a:r>
                        <a:rPr lang="en-US" dirty="0" smtClean="0"/>
                        <a:t>B-CLL/SLL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95375" y="2174856"/>
            <a:ext cx="3633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Lymphoma specific markers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885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0"/>
            <a:ext cx="807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4069" y="2383345"/>
            <a:ext cx="297876" cy="48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0"/>
            <a:ext cx="481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6710"/>
              </p:ext>
            </p:extLst>
          </p:nvPr>
        </p:nvGraphicFramePr>
        <p:xfrm>
          <a:off x="1079500" y="492127"/>
          <a:ext cx="7794626" cy="630554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97313"/>
                <a:gridCol w="3897313"/>
              </a:tblGrid>
              <a:tr h="2190748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Starry</a:t>
                      </a:r>
                      <a:r>
                        <a:rPr lang="en-US" b="0" baseline="0" dirty="0" smtClean="0"/>
                        <a:t> sky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Burkitt’s</a:t>
                      </a:r>
                      <a:endParaRPr lang="en-US" b="0" dirty="0"/>
                    </a:p>
                  </a:txBody>
                  <a:tcPr/>
                </a:tc>
              </a:tr>
              <a:tr h="1825625"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 pattern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</a:t>
                      </a:r>
                      <a:endParaRPr lang="en-US" dirty="0"/>
                    </a:p>
                  </a:txBody>
                  <a:tcPr/>
                </a:tc>
              </a:tr>
              <a:tr h="35369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Pseudofollicular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BCL-SLL</a:t>
                      </a:r>
                      <a:endParaRPr lang="en-US" dirty="0"/>
                    </a:p>
                  </a:txBody>
                  <a:tcPr/>
                </a:tc>
              </a:tr>
              <a:tr h="490242">
                <a:tc>
                  <a:txBody>
                    <a:bodyPr/>
                    <a:lstStyle/>
                    <a:p>
                      <a:r>
                        <a:rPr lang="en-US" dirty="0" smtClean="0"/>
                        <a:t>Diffuse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DLBCL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9500" y="30460"/>
            <a:ext cx="3081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Morphological patterns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92" y="815158"/>
            <a:ext cx="2809875" cy="1791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3000303"/>
            <a:ext cx="2397125" cy="1635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295" y="5164419"/>
            <a:ext cx="2728580" cy="15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4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803338"/>
              </p:ext>
            </p:extLst>
          </p:nvPr>
        </p:nvGraphicFramePr>
        <p:xfrm>
          <a:off x="1193444" y="316807"/>
          <a:ext cx="7757386" cy="62619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78693"/>
                <a:gridCol w="3878693"/>
              </a:tblGrid>
              <a:tr h="825323">
                <a:tc>
                  <a:txBody>
                    <a:bodyPr/>
                    <a:lstStyle/>
                    <a:p>
                      <a:r>
                        <a:rPr lang="en-US" dirty="0" smtClean="0"/>
                        <a:t>HODGKINS LYMPHOMA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NON-HODGKINS</a:t>
                      </a:r>
                      <a:r>
                        <a:rPr lang="en-US" baseline="0" dirty="0" smtClean="0"/>
                        <a:t> LYMPHOMA</a:t>
                      </a:r>
                      <a:endParaRPr lang="en-US" dirty="0"/>
                    </a:p>
                  </a:txBody>
                  <a:tcPr/>
                </a:tc>
              </a:tr>
              <a:tr h="825323">
                <a:tc>
                  <a:txBody>
                    <a:bodyPr/>
                    <a:lstStyle/>
                    <a:p>
                      <a:r>
                        <a:rPr lang="en-US" dirty="0" smtClean="0"/>
                        <a:t>Localized, single group</a:t>
                      </a:r>
                      <a:r>
                        <a:rPr lang="en-US" baseline="0" dirty="0" smtClean="0"/>
                        <a:t> of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 LNs; </a:t>
                      </a:r>
                      <a:r>
                        <a:rPr lang="en-US" dirty="0" err="1" smtClean="0"/>
                        <a:t>extranodal</a:t>
                      </a:r>
                      <a:r>
                        <a:rPr lang="en-US" dirty="0" smtClean="0"/>
                        <a:t> involvement is common</a:t>
                      </a:r>
                      <a:endParaRPr lang="en-US" dirty="0"/>
                    </a:p>
                  </a:txBody>
                  <a:tcPr/>
                </a:tc>
              </a:tr>
              <a:tr h="478163">
                <a:tc>
                  <a:txBody>
                    <a:bodyPr/>
                    <a:lstStyle/>
                    <a:p>
                      <a:r>
                        <a:rPr lang="en-US" dirty="0" smtClean="0"/>
                        <a:t>Contiguous spread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Non-contiguous</a:t>
                      </a:r>
                      <a:r>
                        <a:rPr lang="en-US" baseline="0" dirty="0" smtClean="0"/>
                        <a:t> spread</a:t>
                      </a:r>
                      <a:endParaRPr lang="en-US" dirty="0"/>
                    </a:p>
                  </a:txBody>
                  <a:tcPr/>
                </a:tc>
              </a:tr>
              <a:tr h="478163">
                <a:tc>
                  <a:txBody>
                    <a:bodyPr/>
                    <a:lstStyle/>
                    <a:p>
                      <a:r>
                        <a:rPr lang="en-US" dirty="0" smtClean="0"/>
                        <a:t>Bimodal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Seen in</a:t>
                      </a:r>
                      <a:r>
                        <a:rPr lang="en-US" baseline="0" dirty="0" smtClean="0"/>
                        <a:t> adults ; mostly elderly</a:t>
                      </a:r>
                      <a:endParaRPr lang="en-US" dirty="0"/>
                    </a:p>
                  </a:txBody>
                  <a:tcPr/>
                </a:tc>
              </a:tr>
              <a:tr h="825323">
                <a:tc>
                  <a:txBody>
                    <a:bodyPr/>
                    <a:lstStyle/>
                    <a:p>
                      <a:r>
                        <a:rPr lang="en-US" dirty="0" smtClean="0"/>
                        <a:t>Associated with EBV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</a:t>
                      </a:r>
                      <a:r>
                        <a:rPr lang="en-US" baseline="0" dirty="0" smtClean="0"/>
                        <a:t> be associated with HIV and autoimmune diseases</a:t>
                      </a:r>
                      <a:endParaRPr lang="en-US" dirty="0"/>
                    </a:p>
                  </a:txBody>
                  <a:tcPr/>
                </a:tc>
              </a:tr>
              <a:tr h="1179034">
                <a:tc>
                  <a:txBody>
                    <a:bodyPr/>
                    <a:lstStyle/>
                    <a:p>
                      <a:r>
                        <a:rPr lang="en-US" dirty="0" smtClean="0"/>
                        <a:t>Constitutional</a:t>
                      </a:r>
                      <a:r>
                        <a:rPr lang="en-US" baseline="0" dirty="0" smtClean="0"/>
                        <a:t> symptoms (B symptoms) – low-grade fever, night sweats, weight loss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common</a:t>
                      </a:r>
                      <a:endParaRPr lang="en-US" dirty="0"/>
                    </a:p>
                  </a:txBody>
                  <a:tcPr/>
                </a:tc>
              </a:tr>
              <a:tr h="825323">
                <a:tc>
                  <a:txBody>
                    <a:bodyPr/>
                    <a:lstStyle/>
                    <a:p>
                      <a:r>
                        <a:rPr lang="en-US" dirty="0" smtClean="0"/>
                        <a:t>Staging important for prognosis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Grading more important</a:t>
                      </a:r>
                      <a:endParaRPr lang="en-US" dirty="0"/>
                    </a:p>
                  </a:txBody>
                  <a:tcPr/>
                </a:tc>
              </a:tr>
              <a:tr h="825323"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Characterized by Reed-Sternberg</a:t>
                      </a:r>
                      <a:r>
                        <a:rPr lang="en-US" baseline="0" dirty="0" smtClean="0"/>
                        <a:t>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RS cells seen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77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258436"/>
              </p:ext>
            </p:extLst>
          </p:nvPr>
        </p:nvGraphicFramePr>
        <p:xfrm>
          <a:off x="1054098" y="888999"/>
          <a:ext cx="8074026" cy="496887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037013"/>
                <a:gridCol w="4037013"/>
              </a:tblGrid>
              <a:tr h="7325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Fried egg appearance</a:t>
                      </a:r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Hairy cell </a:t>
                      </a:r>
                      <a:r>
                        <a:rPr lang="en-US" b="0" dirty="0" err="1" smtClean="0"/>
                        <a:t>leukaemia</a:t>
                      </a:r>
                      <a:endParaRPr lang="en-US" b="0" dirty="0"/>
                    </a:p>
                  </a:txBody>
                  <a:tcPr/>
                </a:tc>
              </a:tr>
              <a:tr h="396876">
                <a:tc>
                  <a:txBody>
                    <a:bodyPr/>
                    <a:lstStyle/>
                    <a:p>
                      <a:r>
                        <a:rPr lang="en-US" dirty="0" smtClean="0"/>
                        <a:t>Cells with hair-like</a:t>
                      </a:r>
                      <a:r>
                        <a:rPr lang="en-US" baseline="0" dirty="0" smtClean="0"/>
                        <a:t> projections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Hairy cell </a:t>
                      </a:r>
                      <a:r>
                        <a:rPr lang="en-US" dirty="0" err="1" smtClean="0"/>
                        <a:t>leukaemia</a:t>
                      </a:r>
                      <a:endParaRPr lang="en-US" dirty="0"/>
                    </a:p>
                  </a:txBody>
                  <a:tcPr/>
                </a:tc>
              </a:tr>
              <a:tr h="1281908">
                <a:tc>
                  <a:txBody>
                    <a:bodyPr/>
                    <a:lstStyle/>
                    <a:p>
                      <a:r>
                        <a:rPr lang="en-US" dirty="0" smtClean="0"/>
                        <a:t>Doughnut cells </a:t>
                      </a:r>
                    </a:p>
                    <a:p>
                      <a:r>
                        <a:rPr lang="en-US" dirty="0" smtClean="0"/>
                        <a:t>Hallmark cells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ALCL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820" b="15385"/>
          <a:stretch/>
        </p:blipFill>
        <p:spPr>
          <a:xfrm>
            <a:off x="2778125" y="1175463"/>
            <a:ext cx="2111375" cy="1818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3611562"/>
            <a:ext cx="2413000" cy="21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2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578371"/>
              </p:ext>
            </p:extLst>
          </p:nvPr>
        </p:nvGraphicFramePr>
        <p:xfrm>
          <a:off x="1069974" y="1225550"/>
          <a:ext cx="8074026" cy="53949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037013"/>
                <a:gridCol w="4037013"/>
              </a:tblGrid>
              <a:tr h="7325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Smudge</a:t>
                      </a:r>
                      <a:r>
                        <a:rPr lang="en-US" b="0" baseline="0" dirty="0" smtClean="0"/>
                        <a:t> cells</a:t>
                      </a:r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  <a:p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CLL</a:t>
                      </a:r>
                      <a:endParaRPr lang="en-US" b="0" dirty="0"/>
                    </a:p>
                  </a:txBody>
                  <a:tcPr/>
                </a:tc>
              </a:tr>
              <a:tr h="128190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Cerebriform</a:t>
                      </a:r>
                      <a:r>
                        <a:rPr lang="en-US" dirty="0" smtClean="0"/>
                        <a:t> nuclei / </a:t>
                      </a:r>
                      <a:r>
                        <a:rPr lang="en-US" dirty="0" err="1" smtClean="0"/>
                        <a:t>sezary</a:t>
                      </a:r>
                      <a:r>
                        <a:rPr lang="en-US" dirty="0" smtClean="0"/>
                        <a:t> cells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Disseminated cutaneous T-cell lymphoma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0833" t="31482" b="23842"/>
          <a:stretch/>
        </p:blipFill>
        <p:spPr>
          <a:xfrm>
            <a:off x="2603500" y="1368425"/>
            <a:ext cx="2028578" cy="233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0" y="4135159"/>
            <a:ext cx="2728264" cy="22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1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86666"/>
              </p:ext>
            </p:extLst>
          </p:nvPr>
        </p:nvGraphicFramePr>
        <p:xfrm>
          <a:off x="1333496" y="1063625"/>
          <a:ext cx="7223128" cy="355250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11564"/>
                <a:gridCol w="3611564"/>
              </a:tblGrid>
              <a:tr h="62854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t(2:5) – codes ALK-1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ALCL</a:t>
                      </a:r>
                      <a:endParaRPr lang="en-US" b="0" dirty="0"/>
                    </a:p>
                  </a:txBody>
                  <a:tcPr/>
                </a:tc>
              </a:tr>
              <a:tr h="1038333">
                <a:tc>
                  <a:txBody>
                    <a:bodyPr/>
                    <a:lstStyle/>
                    <a:p>
                      <a:r>
                        <a:rPr lang="en-US" dirty="0" smtClean="0"/>
                        <a:t>t(2:8)</a:t>
                      </a:r>
                    </a:p>
                    <a:p>
                      <a:r>
                        <a:rPr lang="en-US" dirty="0" smtClean="0"/>
                        <a:t>t(8:14)</a:t>
                      </a:r>
                    </a:p>
                    <a:p>
                      <a:r>
                        <a:rPr lang="en-US" dirty="0" smtClean="0"/>
                        <a:t>t(8:22)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Burkitt’s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628542">
                <a:tc>
                  <a:txBody>
                    <a:bodyPr/>
                    <a:lstStyle/>
                    <a:p>
                      <a:r>
                        <a:rPr lang="en-US" dirty="0" smtClean="0"/>
                        <a:t>t(11:14) – </a:t>
                      </a:r>
                      <a:r>
                        <a:rPr lang="en-US" dirty="0" err="1" smtClean="0"/>
                        <a:t>cyclin</a:t>
                      </a:r>
                      <a:r>
                        <a:rPr lang="en-US" dirty="0" smtClean="0"/>
                        <a:t> 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Mantle cell lymphoma</a:t>
                      </a:r>
                      <a:endParaRPr lang="en-US" dirty="0"/>
                    </a:p>
                  </a:txBody>
                  <a:tcPr/>
                </a:tc>
              </a:tr>
              <a:tr h="628542">
                <a:tc>
                  <a:txBody>
                    <a:bodyPr/>
                    <a:lstStyle/>
                    <a:p>
                      <a:r>
                        <a:rPr lang="en-US" dirty="0" smtClean="0"/>
                        <a:t>t(11:18)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Marginal zone</a:t>
                      </a:r>
                      <a:r>
                        <a:rPr lang="en-US" baseline="0" dirty="0" smtClean="0"/>
                        <a:t> lymphoma</a:t>
                      </a:r>
                      <a:endParaRPr lang="en-US" dirty="0"/>
                    </a:p>
                  </a:txBody>
                  <a:tcPr/>
                </a:tc>
              </a:tr>
              <a:tr h="628542">
                <a:tc>
                  <a:txBody>
                    <a:bodyPr/>
                    <a:lstStyle/>
                    <a:p>
                      <a:r>
                        <a:rPr lang="en-US" dirty="0" smtClean="0"/>
                        <a:t>t(14:18) –</a:t>
                      </a:r>
                      <a:r>
                        <a:rPr lang="en-US" baseline="0" dirty="0" smtClean="0"/>
                        <a:t> BCL-2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41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38" y="0"/>
            <a:ext cx="7498080" cy="841472"/>
          </a:xfrm>
        </p:spPr>
        <p:txBody>
          <a:bodyPr/>
          <a:lstStyle/>
          <a:p>
            <a:r>
              <a:rPr lang="en-US" dirty="0" smtClean="0"/>
              <a:t>B-lineage lymphomas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438" y="841472"/>
            <a:ext cx="8103562" cy="601652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u="sng" dirty="0" smtClean="0"/>
              <a:t>Precursor B-cell lymphoma:</a:t>
            </a:r>
          </a:p>
          <a:p>
            <a:r>
              <a:rPr lang="en-US" sz="2400" dirty="0" err="1" smtClean="0"/>
              <a:t>Extranodal</a:t>
            </a:r>
            <a:r>
              <a:rPr lang="en-US" sz="2400" dirty="0" smtClean="0"/>
              <a:t> involvement – skin, bone, soft tissue</a:t>
            </a:r>
          </a:p>
          <a:p>
            <a:r>
              <a:rPr lang="en-US" sz="2400" dirty="0" smtClean="0"/>
              <a:t>CD19, CD79a, CD10 and </a:t>
            </a:r>
            <a:r>
              <a:rPr lang="en-US" sz="2400" dirty="0" err="1" smtClean="0"/>
              <a:t>TdT</a:t>
            </a:r>
            <a:endParaRPr lang="en-US" sz="2400" dirty="0" smtClean="0"/>
          </a:p>
          <a:p>
            <a:r>
              <a:rPr lang="en-US" sz="2400" dirty="0" smtClean="0"/>
              <a:t>Arises from pre-germinal B cells</a:t>
            </a:r>
          </a:p>
          <a:p>
            <a:pPr marL="82296" indent="0">
              <a:buNone/>
            </a:pPr>
            <a:endParaRPr lang="en-US" sz="2400" dirty="0"/>
          </a:p>
          <a:p>
            <a:pPr marL="82296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9165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33" y="0"/>
            <a:ext cx="7498080" cy="809625"/>
          </a:xfrm>
        </p:spPr>
        <p:txBody>
          <a:bodyPr/>
          <a:lstStyle/>
          <a:p>
            <a:r>
              <a:rPr lang="en-US" dirty="0" smtClean="0"/>
              <a:t>Mature B-cell lymphomas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733" y="809625"/>
            <a:ext cx="8105267" cy="6048375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en-US" sz="2400" u="sng" dirty="0" smtClean="0"/>
              <a:t>Diffuse large B-cell lymphoma: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most common, aggressive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Frequently seen in </a:t>
            </a:r>
            <a:r>
              <a:rPr lang="en-US" sz="2400" dirty="0" err="1" smtClean="0"/>
              <a:t>immunodeficient</a:t>
            </a:r>
            <a:r>
              <a:rPr lang="en-US" sz="2400" dirty="0" smtClean="0"/>
              <a:t> patients</a:t>
            </a:r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Extranodal</a:t>
            </a: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Present as rapidly enlarging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mass at these sites</a:t>
            </a:r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Traslocation</a:t>
            </a:r>
            <a:r>
              <a:rPr lang="en-US" sz="2400" dirty="0" smtClean="0"/>
              <a:t> with breakpoint in BCL-6 or its mutation.</a:t>
            </a:r>
          </a:p>
          <a:p>
            <a:pPr>
              <a:lnSpc>
                <a:spcPct val="200000"/>
              </a:lnSpc>
            </a:pPr>
            <a:r>
              <a:rPr lang="en-US" sz="2400" dirty="0" err="1" smtClean="0"/>
              <a:t>Immunophenotype</a:t>
            </a:r>
            <a:r>
              <a:rPr lang="en-US" sz="2400" dirty="0" smtClean="0"/>
              <a:t> – CD19, CD20, CD79, CD22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0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DLBCL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centroblastic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err="1" smtClean="0"/>
              <a:t>immunoblastic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13153" r="1315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12969" r="129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521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31875" y="0"/>
            <a:ext cx="8112125" cy="6858000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 startAt="2"/>
            </a:pPr>
            <a:r>
              <a:rPr lang="en-US" sz="2400" u="sng" dirty="0" smtClean="0"/>
              <a:t>Follicular lymphoma :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Middle-aged adults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From germinal </a:t>
            </a:r>
            <a:r>
              <a:rPr lang="en-US" sz="2400" dirty="0" err="1" smtClean="0"/>
              <a:t>centre</a:t>
            </a:r>
            <a:r>
              <a:rPr lang="en-US" sz="2400" dirty="0" smtClean="0"/>
              <a:t> B-cells.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Nodal involvement is common but </a:t>
            </a:r>
            <a:r>
              <a:rPr lang="en-US" sz="2400" dirty="0" err="1" smtClean="0"/>
              <a:t>extranodal</a:t>
            </a:r>
            <a:r>
              <a:rPr lang="en-US" sz="2400" dirty="0" smtClean="0"/>
              <a:t> may be seen.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Bone marrow – 85%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 symptoms common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Indolent </a:t>
            </a:r>
            <a:r>
              <a:rPr lang="en-US" sz="2400" dirty="0" smtClean="0"/>
              <a:t>course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Moleucular</a:t>
            </a:r>
            <a:r>
              <a:rPr lang="en-US" sz="2400" dirty="0" smtClean="0"/>
              <a:t> characteristic – t(14,18) – overexpression of BCL-2 which prevents apoptosis – 90% of follicular lymphomas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256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483" y="34925"/>
            <a:ext cx="7498080" cy="260032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Immunophenotype</a:t>
            </a:r>
            <a:r>
              <a:rPr lang="en-US" sz="2400" dirty="0" smtClean="0"/>
              <a:t> – CD10, CD19, CD20, CD22, Cd79a, BCL-2.</a:t>
            </a:r>
          </a:p>
          <a:p>
            <a:r>
              <a:rPr lang="en-US" sz="2400" dirty="0" smtClean="0"/>
              <a:t>25% - spontaneous regression.</a:t>
            </a:r>
          </a:p>
          <a:p>
            <a:r>
              <a:rPr lang="en-US" sz="2400" dirty="0" smtClean="0"/>
              <a:t>30-50% - transform into DLBCL.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83" y="2190750"/>
            <a:ext cx="7962392" cy="44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375" y="0"/>
            <a:ext cx="8048625" cy="6858000"/>
          </a:xfrm>
        </p:spPr>
        <p:txBody>
          <a:bodyPr>
            <a:normAutofit/>
          </a:bodyPr>
          <a:lstStyle/>
          <a:p>
            <a:pPr marL="539496" indent="-457200">
              <a:buFont typeface="+mj-lt"/>
              <a:buAutoNum type="arabicPeriod" startAt="3"/>
            </a:pPr>
            <a:r>
              <a:rPr lang="en-US" sz="2400" u="sng" dirty="0" smtClean="0"/>
              <a:t>Mantle cell lymphoma </a:t>
            </a:r>
            <a:r>
              <a:rPr lang="en-US" sz="2400" dirty="0" smtClean="0"/>
              <a:t>– </a:t>
            </a:r>
          </a:p>
          <a:p>
            <a:r>
              <a:rPr lang="en-US" sz="2400" dirty="0" smtClean="0"/>
              <a:t>From naïve B-cells, pre-germinal.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(11:14)</a:t>
            </a:r>
          </a:p>
          <a:p>
            <a:endParaRPr lang="en-US" sz="2400" dirty="0"/>
          </a:p>
          <a:p>
            <a:pPr marL="539496" indent="-457200">
              <a:buFont typeface="+mj-lt"/>
              <a:buAutoNum type="arabicPeriod" startAt="4"/>
            </a:pPr>
            <a:r>
              <a:rPr lang="en-US" sz="2400" u="sng" dirty="0" err="1" smtClean="0"/>
              <a:t>Extranodal</a:t>
            </a:r>
            <a:r>
              <a:rPr lang="en-US" sz="2400" u="sng" dirty="0" smtClean="0"/>
              <a:t> marginal zone lymphoma of MALT (</a:t>
            </a:r>
            <a:r>
              <a:rPr lang="en-US" sz="2400" u="sng" dirty="0" err="1" smtClean="0"/>
              <a:t>MALToma</a:t>
            </a:r>
            <a:r>
              <a:rPr lang="en-US" sz="2400" u="sng" dirty="0" smtClean="0"/>
              <a:t>)</a:t>
            </a:r>
          </a:p>
          <a:p>
            <a:r>
              <a:rPr lang="en-US" sz="2400" dirty="0" smtClean="0"/>
              <a:t>Arises in </a:t>
            </a:r>
            <a:r>
              <a:rPr lang="en-US" sz="2400" dirty="0" err="1" smtClean="0"/>
              <a:t>extranodal</a:t>
            </a:r>
            <a:r>
              <a:rPr lang="en-US" sz="2400" dirty="0" smtClean="0"/>
              <a:t> tissues involved in chronic inflammation</a:t>
            </a:r>
          </a:p>
          <a:p>
            <a:r>
              <a:rPr lang="en-US" sz="2400" dirty="0" smtClean="0"/>
              <a:t>Arises from marginal zone B-cells.</a:t>
            </a:r>
          </a:p>
          <a:p>
            <a:r>
              <a:rPr lang="en-US" sz="2400" dirty="0" smtClean="0"/>
              <a:t>Indolent and remains localized for years.</a:t>
            </a:r>
          </a:p>
          <a:p>
            <a:r>
              <a:rPr lang="en-US" sz="2400" dirty="0" smtClean="0"/>
              <a:t>Prognosis is good</a:t>
            </a:r>
          </a:p>
          <a:p>
            <a:r>
              <a:rPr lang="en-US" sz="2400" dirty="0" smtClean="0"/>
              <a:t>May transform into DLBCL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795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0"/>
            <a:ext cx="8096250" cy="6858000"/>
          </a:xfrm>
        </p:spPr>
        <p:txBody>
          <a:bodyPr>
            <a:normAutofit/>
          </a:bodyPr>
          <a:lstStyle/>
          <a:p>
            <a:r>
              <a:rPr lang="en-US" sz="2400" u="sng" dirty="0" err="1" smtClean="0"/>
              <a:t>Burkitts</a:t>
            </a:r>
            <a:r>
              <a:rPr lang="en-US" sz="2400" dirty="0" smtClean="0"/>
              <a:t> – </a:t>
            </a:r>
          </a:p>
          <a:p>
            <a:r>
              <a:rPr lang="en-US" sz="2400" dirty="0" smtClean="0"/>
              <a:t>From mature B-cells.</a:t>
            </a:r>
          </a:p>
          <a:p>
            <a:r>
              <a:rPr lang="en-US" sz="2400" dirty="0" smtClean="0"/>
              <a:t>Three variants</a:t>
            </a:r>
          </a:p>
          <a:p>
            <a:r>
              <a:rPr lang="en-US" sz="2400" dirty="0" smtClean="0"/>
              <a:t>Associated with EBV</a:t>
            </a:r>
          </a:p>
          <a:p>
            <a:r>
              <a:rPr lang="en-US" sz="2400" dirty="0" smtClean="0"/>
              <a:t>Also in HIV-infected patients</a:t>
            </a:r>
          </a:p>
          <a:p>
            <a:r>
              <a:rPr lang="en-US" sz="2400" dirty="0" smtClean="0"/>
              <a:t>CNS, jaw and other facial bones commonly involved</a:t>
            </a:r>
          </a:p>
          <a:p>
            <a:r>
              <a:rPr lang="en-US" sz="2400" dirty="0" smtClean="0"/>
              <a:t>Aggressive </a:t>
            </a:r>
            <a:r>
              <a:rPr lang="en-US" sz="2400" dirty="0" err="1" smtClean="0"/>
              <a:t>tumour</a:t>
            </a:r>
            <a:endParaRPr lang="en-US" sz="2400" dirty="0" smtClean="0"/>
          </a:p>
          <a:p>
            <a:r>
              <a:rPr lang="en-US" sz="2400" dirty="0" smtClean="0"/>
              <a:t>Responds to chemotherapy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78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438" y="152995"/>
            <a:ext cx="8103562" cy="670500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 smtClean="0"/>
              <a:t>Risk factors :</a:t>
            </a:r>
          </a:p>
          <a:p>
            <a:r>
              <a:rPr lang="en-US" sz="2400" dirty="0" smtClean="0"/>
              <a:t>Infectious agents –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Immunodeficiency increases the risk</a:t>
            </a:r>
          </a:p>
          <a:p>
            <a:r>
              <a:rPr lang="en-US" sz="2400" dirty="0" smtClean="0"/>
              <a:t>Autoimmune diseases- RA, SLE predispose</a:t>
            </a:r>
          </a:p>
          <a:p>
            <a:r>
              <a:rPr lang="en-US" sz="2400" dirty="0" smtClean="0"/>
              <a:t>Environmental exposure to agricultural chemicals</a:t>
            </a:r>
          </a:p>
          <a:p>
            <a:r>
              <a:rPr lang="en-US" sz="2400" dirty="0" smtClean="0"/>
              <a:t>Pesticides implicated in diffuse large cell B-lymphoma.</a:t>
            </a:r>
          </a:p>
          <a:p>
            <a:r>
              <a:rPr lang="en-US" sz="2400" dirty="0" smtClean="0"/>
              <a:t>Polymorphisms in </a:t>
            </a:r>
            <a:r>
              <a:rPr lang="en-US" sz="2400" dirty="0" err="1" smtClean="0"/>
              <a:t>immunoregulatory</a:t>
            </a:r>
            <a:r>
              <a:rPr lang="en-US" sz="2400" dirty="0" smtClean="0"/>
              <a:t> genes.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93664"/>
              </p:ext>
            </p:extLst>
          </p:nvPr>
        </p:nvGraphicFramePr>
        <p:xfrm>
          <a:off x="1206900" y="1045111"/>
          <a:ext cx="7726788" cy="348487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350827"/>
                <a:gridCol w="43759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Human</a:t>
                      </a:r>
                      <a:r>
                        <a:rPr lang="en-US" b="0" baseline="0" dirty="0" smtClean="0"/>
                        <a:t> T-cell </a:t>
                      </a:r>
                      <a:r>
                        <a:rPr lang="en-US" b="0" baseline="0" dirty="0" err="1" smtClean="0"/>
                        <a:t>lymphotropic</a:t>
                      </a:r>
                      <a:r>
                        <a:rPr lang="en-US" b="0" baseline="0" dirty="0" smtClean="0"/>
                        <a:t> virus-1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adult</a:t>
                      </a:r>
                      <a:r>
                        <a:rPr lang="en-US" b="0" baseline="0" dirty="0" smtClean="0"/>
                        <a:t> T-cell lymphoma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Ebstein</a:t>
                      </a:r>
                      <a:r>
                        <a:rPr lang="en-US" baseline="0" dirty="0" smtClean="0"/>
                        <a:t>-Barr virus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Burkitt’s</a:t>
                      </a:r>
                      <a:r>
                        <a:rPr lang="en-US" dirty="0" smtClean="0"/>
                        <a:t> lymphoma</a:t>
                      </a:r>
                    </a:p>
                    <a:p>
                      <a:r>
                        <a:rPr lang="en-US" dirty="0" err="1" smtClean="0"/>
                        <a:t>Extranodal</a:t>
                      </a:r>
                      <a:r>
                        <a:rPr lang="en-US" baseline="0" dirty="0" smtClean="0"/>
                        <a:t> nasal T-cell lymphoma</a:t>
                      </a:r>
                    </a:p>
                    <a:p>
                      <a:r>
                        <a:rPr lang="en-US" baseline="0" dirty="0" smtClean="0"/>
                        <a:t>Non-</a:t>
                      </a:r>
                      <a:r>
                        <a:rPr lang="en-US" baseline="0" dirty="0" err="1" smtClean="0"/>
                        <a:t>hodgkins</a:t>
                      </a:r>
                      <a:r>
                        <a:rPr lang="en-US" baseline="0" dirty="0" smtClean="0"/>
                        <a:t> in </a:t>
                      </a:r>
                      <a:r>
                        <a:rPr lang="en-US" baseline="0" dirty="0" err="1" smtClean="0"/>
                        <a:t>immunocompromised</a:t>
                      </a:r>
                      <a:r>
                        <a:rPr lang="en-US" baseline="0" dirty="0" smtClean="0"/>
                        <a:t> patients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B-cell NHL (DLBCL&gt; </a:t>
                      </a:r>
                      <a:r>
                        <a:rPr lang="en-US" dirty="0" err="1" smtClean="0"/>
                        <a:t>Burkitt’s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Kaposi’s sarcoma</a:t>
                      </a:r>
                    </a:p>
                    <a:p>
                      <a:r>
                        <a:rPr lang="en-US" dirty="0" smtClean="0"/>
                        <a:t>Primary CNS lymphoma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HHV-8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effusion lymphoma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H.pylori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Gastric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MALToma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44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T-lineage lymphomas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Precursor T-cell lymphomas </a:t>
            </a:r>
            <a:r>
              <a:rPr lang="en-US" sz="2400" dirty="0" smtClean="0"/>
              <a:t>– </a:t>
            </a:r>
          </a:p>
          <a:p>
            <a:r>
              <a:rPr lang="en-US" sz="2400" dirty="0" smtClean="0"/>
              <a:t>Highly aggressive</a:t>
            </a:r>
          </a:p>
          <a:p>
            <a:r>
              <a:rPr lang="en-US" sz="2400" dirty="0" smtClean="0"/>
              <a:t>Patients present with a mass in anterior mediastinum along with </a:t>
            </a:r>
            <a:r>
              <a:rPr lang="en-US" sz="2400" dirty="0" err="1" smtClean="0"/>
              <a:t>supradiaphragmatic</a:t>
            </a:r>
            <a:r>
              <a:rPr lang="en-US" sz="2400" dirty="0" smtClean="0"/>
              <a:t> lymphadenopathy and pleural effusion.</a:t>
            </a:r>
          </a:p>
          <a:p>
            <a:r>
              <a:rPr lang="en-US" sz="2400" dirty="0" smtClean="0"/>
              <a:t>Can involve CNS</a:t>
            </a:r>
          </a:p>
          <a:p>
            <a:r>
              <a:rPr lang="en-US" sz="2400" dirty="0" smtClean="0"/>
              <a:t>Diffuse pattern</a:t>
            </a:r>
          </a:p>
          <a:p>
            <a:r>
              <a:rPr lang="en-US" sz="2400" dirty="0" smtClean="0"/>
              <a:t>Disseminated disease and B symptoms are common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017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875" y="142875"/>
            <a:ext cx="8112125" cy="671512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Mature T-cell lymphoma</a:t>
            </a:r>
          </a:p>
          <a:p>
            <a:pPr marL="596646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400" u="sng" dirty="0" smtClean="0"/>
              <a:t>Mycosis </a:t>
            </a:r>
            <a:r>
              <a:rPr lang="en-US" sz="2400" u="sng" dirty="0" err="1" smtClean="0"/>
              <a:t>fungoides</a:t>
            </a:r>
            <a:r>
              <a:rPr lang="en-US" sz="2400" u="sng" dirty="0" smtClean="0"/>
              <a:t>/ cutaneous T-ell lymphoma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Indolent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Presents with eczematous skin lesions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Median survival is 1 year from development of systemic disease.</a:t>
            </a:r>
          </a:p>
          <a:p>
            <a:pPr>
              <a:lnSpc>
                <a:spcPct val="130000"/>
              </a:lnSpc>
            </a:pPr>
            <a:r>
              <a:rPr lang="en-US" sz="2400" dirty="0" err="1" smtClean="0"/>
              <a:t>Lymphopenia</a:t>
            </a: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Increase in </a:t>
            </a:r>
            <a:r>
              <a:rPr lang="en-US" sz="2400" dirty="0" err="1" smtClean="0"/>
              <a:t>suppressor:helper</a:t>
            </a:r>
            <a:r>
              <a:rPr lang="en-US" sz="2400" dirty="0" smtClean="0"/>
              <a:t> T-cell ratio.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Histology – </a:t>
            </a:r>
            <a:r>
              <a:rPr lang="en-US" sz="2400" dirty="0" err="1" smtClean="0"/>
              <a:t>pautrier’s</a:t>
            </a:r>
            <a:r>
              <a:rPr lang="en-US" sz="2400" dirty="0" smtClean="0"/>
              <a:t> micro-abscesses.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Circulating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cells – </a:t>
            </a:r>
            <a:r>
              <a:rPr lang="en-US" sz="2400" dirty="0" err="1" smtClean="0"/>
              <a:t>Sezary</a:t>
            </a:r>
            <a:r>
              <a:rPr lang="en-US" sz="2400" dirty="0" smtClean="0"/>
              <a:t> syndrome</a:t>
            </a:r>
          </a:p>
          <a:p>
            <a:pPr>
              <a:lnSpc>
                <a:spcPct val="13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2491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285750"/>
            <a:ext cx="7727188" cy="3619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Stage 1(</a:t>
            </a:r>
            <a:r>
              <a:rPr lang="en-US" sz="2400" dirty="0" err="1"/>
              <a:t>premycotic</a:t>
            </a:r>
            <a:r>
              <a:rPr lang="en-US" sz="2400" dirty="0"/>
              <a:t>) – widespread patchy scaly and erythematous eruptions with severe </a:t>
            </a:r>
            <a:r>
              <a:rPr lang="en-US" sz="2400" dirty="0" err="1"/>
              <a:t>pruritis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Stage II – </a:t>
            </a:r>
            <a:r>
              <a:rPr lang="en-US" sz="2400" dirty="0" err="1"/>
              <a:t>tumour</a:t>
            </a:r>
            <a:r>
              <a:rPr lang="en-US" sz="2400" dirty="0"/>
              <a:t> like lesions and infiltrated plaques in the skin. Lymphadenopathy may develop.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Stage III – skin </a:t>
            </a:r>
            <a:r>
              <a:rPr lang="en-US" sz="2400" dirty="0" err="1"/>
              <a:t>tumours</a:t>
            </a:r>
            <a:r>
              <a:rPr lang="en-US" sz="2400" dirty="0"/>
              <a:t> ulcerate and </a:t>
            </a:r>
            <a:r>
              <a:rPr lang="en-US" sz="2400" dirty="0" err="1"/>
              <a:t>fungate</a:t>
            </a:r>
            <a:r>
              <a:rPr lang="en-US" sz="2400" dirty="0"/>
              <a:t>, </a:t>
            </a:r>
            <a:r>
              <a:rPr lang="en-US" sz="2400" dirty="0" err="1"/>
              <a:t>hepatosplenomegaly</a:t>
            </a:r>
            <a:r>
              <a:rPr lang="en-US" sz="2400" dirty="0"/>
              <a:t>.</a:t>
            </a:r>
          </a:p>
          <a:p>
            <a:pPr marL="82296" indent="0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3905249"/>
            <a:ext cx="2095500" cy="2841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0" y="3648192"/>
            <a:ext cx="2098873" cy="30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33" y="20638"/>
            <a:ext cx="7498080" cy="868362"/>
          </a:xfrm>
        </p:spPr>
        <p:txBody>
          <a:bodyPr/>
          <a:lstStyle/>
          <a:p>
            <a:r>
              <a:rPr lang="en-US" dirty="0" smtClean="0"/>
              <a:t>Staging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733" y="889000"/>
            <a:ext cx="8105267" cy="5969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Ann-Arbor staging is used more frequently for HL but can also be used for NHL.</a:t>
            </a:r>
          </a:p>
          <a:p>
            <a:pPr marL="82296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486" b="2402"/>
          <a:stretch/>
        </p:blipFill>
        <p:spPr>
          <a:xfrm>
            <a:off x="1041400" y="1936750"/>
            <a:ext cx="7800975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732" y="0"/>
            <a:ext cx="8105268" cy="4930775"/>
          </a:xfrm>
        </p:spPr>
        <p:txBody>
          <a:bodyPr/>
          <a:lstStyle/>
          <a:p>
            <a:r>
              <a:rPr lang="en-US" sz="2800" dirty="0" smtClean="0"/>
              <a:t>This system does not correlate with prognosis.</a:t>
            </a:r>
          </a:p>
          <a:p>
            <a:r>
              <a:rPr lang="en-US" sz="2800" dirty="0" smtClean="0"/>
              <a:t>The international prognostic index categorizes these patients into groups with distinct prognosis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65"/>
          <a:stretch/>
        </p:blipFill>
        <p:spPr>
          <a:xfrm>
            <a:off x="1038732" y="1777999"/>
            <a:ext cx="8105268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733" y="66675"/>
            <a:ext cx="7498080" cy="48006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800" dirty="0" smtClean="0"/>
              <a:t>Follicular lymphoma being an indolent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has its own staging – follicular lymphoma international prognostic index.</a:t>
            </a:r>
          </a:p>
          <a:p>
            <a:pPr marL="82296" indent="0">
              <a:buNone/>
            </a:pPr>
            <a:r>
              <a:rPr lang="en-US" sz="2800" dirty="0" smtClean="0"/>
              <a:t>Parameters – </a:t>
            </a:r>
          </a:p>
          <a:p>
            <a:r>
              <a:rPr lang="en-US" sz="2800" dirty="0" err="1" smtClean="0"/>
              <a:t>Hb</a:t>
            </a:r>
            <a:r>
              <a:rPr lang="en-US" sz="2800" dirty="0" smtClean="0"/>
              <a:t> &lt;12 g/dl</a:t>
            </a:r>
          </a:p>
          <a:p>
            <a:r>
              <a:rPr lang="en-US" sz="2800" dirty="0" smtClean="0"/>
              <a:t>LDH</a:t>
            </a:r>
          </a:p>
          <a:p>
            <a:r>
              <a:rPr lang="en-US" sz="2800" dirty="0" smtClean="0"/>
              <a:t>No. of extra-nodal sites involved (&gt;4)</a:t>
            </a:r>
          </a:p>
          <a:p>
            <a:pPr marL="82296" indent="0">
              <a:buNone/>
            </a:pPr>
            <a:r>
              <a:rPr lang="en-US" sz="2800" dirty="0" smtClean="0"/>
              <a:t>0-1 risk factors : low risk</a:t>
            </a:r>
          </a:p>
          <a:p>
            <a:pPr marL="82296" indent="0">
              <a:buNone/>
            </a:pPr>
            <a:r>
              <a:rPr lang="en-US" sz="2800" dirty="0" smtClean="0"/>
              <a:t>2 risk factors : intermediate</a:t>
            </a:r>
          </a:p>
          <a:p>
            <a:pPr marL="82296" indent="0">
              <a:buNone/>
            </a:pPr>
            <a:r>
              <a:rPr lang="en-US" sz="2800" dirty="0" smtClean="0"/>
              <a:t>&gt; 2 factors : high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133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08" y="0"/>
            <a:ext cx="7498080" cy="825500"/>
          </a:xfrm>
        </p:spPr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138887"/>
              </p:ext>
            </p:extLst>
          </p:nvPr>
        </p:nvGraphicFramePr>
        <p:xfrm>
          <a:off x="285750" y="666750"/>
          <a:ext cx="8858250" cy="603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96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0"/>
            <a:ext cx="4845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37" y="156799"/>
            <a:ext cx="7836251" cy="6091601"/>
          </a:xfrm>
        </p:spPr>
        <p:txBody>
          <a:bodyPr/>
          <a:lstStyle/>
          <a:p>
            <a:r>
              <a:rPr lang="en-US" u="sng" dirty="0" smtClean="0"/>
              <a:t>DLBCL-</a:t>
            </a:r>
          </a:p>
          <a:p>
            <a:pPr marL="82296" indent="0">
              <a:buNone/>
            </a:pPr>
            <a:r>
              <a:rPr lang="en-US" dirty="0" smtClean="0"/>
              <a:t>Most popular – CHOP+ Rituximab</a:t>
            </a:r>
          </a:p>
          <a:p>
            <a:pPr marL="82296" indent="0">
              <a:buNone/>
            </a:pPr>
            <a:r>
              <a:rPr lang="en-US" dirty="0" smtClean="0"/>
              <a:t>Stage I/II (non-bulky) – 3-4 cycles </a:t>
            </a:r>
          </a:p>
          <a:p>
            <a:pPr marL="82296" indent="0">
              <a:buNone/>
            </a:pPr>
            <a:r>
              <a:rPr lang="en-US" dirty="0" smtClean="0"/>
              <a:t>Bulky II/III/IV – 6-8 cycles with/</a:t>
            </a:r>
            <a:r>
              <a:rPr lang="en-US" dirty="0"/>
              <a:t>w</a:t>
            </a:r>
            <a:r>
              <a:rPr lang="en-US" dirty="0" smtClean="0"/>
              <a:t>ithout subsequent field radiotherapy.</a:t>
            </a:r>
          </a:p>
          <a:p>
            <a:pPr marL="82296" indent="0">
              <a:buNone/>
            </a:pPr>
            <a:r>
              <a:rPr lang="en-US" dirty="0" smtClean="0"/>
              <a:t>30-40% - refractory or relapse – salvage therapy</a:t>
            </a:r>
          </a:p>
          <a:p>
            <a:pPr marL="82296" indent="0">
              <a:buNone/>
            </a:pPr>
            <a:r>
              <a:rPr lang="en-US" dirty="0" smtClean="0"/>
              <a:t>Autologous bone marrow transplant superior to salvage therapy in patients whose lymphomas are chemo-sensitive after relapse.</a:t>
            </a:r>
          </a:p>
          <a:p>
            <a:pPr marL="82296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5864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250" y="0"/>
            <a:ext cx="8159750" cy="6858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Follicular lymphoma </a:t>
            </a:r>
            <a:r>
              <a:rPr lang="en-US" dirty="0" smtClean="0"/>
              <a:t>– </a:t>
            </a:r>
          </a:p>
          <a:p>
            <a:pPr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dirty="0" smtClean="0"/>
              <a:t>esponds well to chemotherapy and radiotherapy.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Asymptomatic – wait and watch.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Single agent - </a:t>
            </a:r>
            <a:r>
              <a:rPr lang="en-US" dirty="0" err="1" smtClean="0"/>
              <a:t>Chlorambucil</a:t>
            </a:r>
            <a:r>
              <a:rPr lang="en-US" dirty="0" smtClean="0"/>
              <a:t>/cyclophosphamide if treatment is required.</a:t>
            </a:r>
          </a:p>
          <a:p>
            <a:pPr marL="82296" indent="0">
              <a:buNone/>
            </a:pPr>
            <a:r>
              <a:rPr lang="en-US" dirty="0" smtClean="0"/>
              <a:t>Or CVP or CHOP</a:t>
            </a:r>
          </a:p>
          <a:p>
            <a:pPr>
              <a:buFont typeface="Wingdings" charset="2"/>
              <a:buChar char="Ø"/>
            </a:pPr>
            <a:r>
              <a:rPr lang="en-US" dirty="0" err="1" smtClean="0"/>
              <a:t>Localised</a:t>
            </a:r>
            <a:r>
              <a:rPr lang="en-US" dirty="0" smtClean="0"/>
              <a:t> – field radiotherapy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Remission - Addition of interferon alpha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Relapse – Rituximab</a:t>
            </a:r>
          </a:p>
          <a:p>
            <a:pPr marL="82296" indent="0">
              <a:buNone/>
            </a:pPr>
            <a:r>
              <a:rPr lang="en-US" dirty="0" smtClean="0"/>
              <a:t>Or </a:t>
            </a:r>
            <a:r>
              <a:rPr lang="en-US" dirty="0" err="1" smtClean="0"/>
              <a:t>bedamustine</a:t>
            </a:r>
            <a:r>
              <a:rPr lang="en-US" dirty="0" smtClean="0"/>
              <a:t> with rituximab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 smtClean="0"/>
              <a:t>Earlier the REAL classification was used which had some deficiencies</a:t>
            </a:r>
          </a:p>
          <a:p>
            <a:pPr marL="82296" indent="0">
              <a:buNone/>
            </a:pPr>
            <a:r>
              <a:rPr lang="en-US" dirty="0" smtClean="0"/>
              <a:t>Currently the WHO classification is followed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8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759" y="141119"/>
            <a:ext cx="8062241" cy="6554202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Chronic lymphoid </a:t>
            </a:r>
            <a:r>
              <a:rPr lang="en-US" u="sng" dirty="0" err="1" smtClean="0"/>
              <a:t>leukaemia</a:t>
            </a:r>
            <a:r>
              <a:rPr lang="en-US" u="sng" dirty="0" smtClean="0"/>
              <a:t> (CLL)</a:t>
            </a:r>
            <a:r>
              <a:rPr lang="en-US" dirty="0" smtClean="0"/>
              <a:t>–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err="1" smtClean="0"/>
              <a:t>Cholarambucil</a:t>
            </a:r>
            <a:r>
              <a:rPr lang="en-US" sz="2800" dirty="0" smtClean="0"/>
              <a:t> alone or in combination.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err="1" smtClean="0"/>
              <a:t>Fludarabine</a:t>
            </a:r>
            <a:r>
              <a:rPr lang="en-US" sz="2800" dirty="0" smtClean="0"/>
              <a:t> based regimens are preferred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smtClean="0"/>
              <a:t>Anti-CD52 antibody – </a:t>
            </a:r>
            <a:r>
              <a:rPr lang="en-US" sz="2800" dirty="0" err="1" smtClean="0"/>
              <a:t>alemtuzimab</a:t>
            </a:r>
            <a:r>
              <a:rPr lang="en-US" sz="2800" dirty="0" smtClean="0"/>
              <a:t> but causes severe immunosuppression.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smtClean="0"/>
              <a:t>Young patients – bone marrow transplant considered but not very encouraging.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smtClean="0"/>
              <a:t>2 newer antibodies – </a:t>
            </a:r>
            <a:r>
              <a:rPr lang="en-US" sz="2800" dirty="0" err="1" smtClean="0"/>
              <a:t>Ofatumumab</a:t>
            </a:r>
            <a:r>
              <a:rPr lang="en-US" sz="2800" dirty="0" smtClean="0"/>
              <a:t> and </a:t>
            </a:r>
            <a:r>
              <a:rPr lang="en-US" sz="2800" dirty="0" err="1" smtClean="0"/>
              <a:t>Obinutuzumab</a:t>
            </a:r>
            <a:endParaRPr lang="en-US" sz="2800" dirty="0" smtClean="0"/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800" dirty="0" smtClean="0"/>
              <a:t>Others- </a:t>
            </a:r>
            <a:r>
              <a:rPr lang="en-US" sz="2800" dirty="0" err="1" smtClean="0"/>
              <a:t>Ibrutinib</a:t>
            </a:r>
            <a:r>
              <a:rPr lang="en-US" sz="2800" dirty="0" smtClean="0"/>
              <a:t> and </a:t>
            </a:r>
            <a:r>
              <a:rPr lang="en-US" sz="2800" dirty="0" err="1" smtClean="0"/>
              <a:t>idelalisib</a:t>
            </a:r>
            <a:endParaRPr lang="en-US" sz="2800" dirty="0" smtClean="0"/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1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04" y="1912948"/>
            <a:ext cx="7883284" cy="4945051"/>
          </a:xfrm>
        </p:spPr>
        <p:txBody>
          <a:bodyPr>
            <a:normAutofit/>
          </a:bodyPr>
          <a:lstStyle/>
          <a:p>
            <a:r>
              <a:rPr lang="en-US" u="sng" dirty="0" smtClean="0"/>
              <a:t>Marginal zone lymphoma </a:t>
            </a:r>
            <a:r>
              <a:rPr lang="en-US" dirty="0" smtClean="0"/>
              <a:t>– is localized hence responds to local therapy- radiation or surgery.</a:t>
            </a:r>
          </a:p>
          <a:p>
            <a:pPr marL="82296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246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04" y="-1"/>
            <a:ext cx="8093596" cy="6711001"/>
          </a:xfrm>
        </p:spPr>
        <p:txBody>
          <a:bodyPr>
            <a:normAutofit/>
          </a:bodyPr>
          <a:lstStyle/>
          <a:p>
            <a:r>
              <a:rPr lang="en-US" u="sng" dirty="0"/>
              <a:t>Mantle cell lymphoma </a:t>
            </a:r>
            <a:r>
              <a:rPr lang="en-US" dirty="0"/>
              <a:t>– </a:t>
            </a:r>
          </a:p>
          <a:p>
            <a:pPr>
              <a:buFont typeface="Wingdings" charset="2"/>
              <a:buChar char="Ø"/>
            </a:pPr>
            <a:r>
              <a:rPr lang="en-US" dirty="0"/>
              <a:t>Intermediate </a:t>
            </a:r>
            <a:r>
              <a:rPr lang="en-US" dirty="0" err="1"/>
              <a:t>behaviour</a:t>
            </a:r>
            <a:r>
              <a:rPr lang="en-US" dirty="0"/>
              <a:t> hence does not respond to conventional chemotherapy</a:t>
            </a:r>
            <a:r>
              <a:rPr lang="en-US" dirty="0" smtClean="0"/>
              <a:t>.</a:t>
            </a:r>
          </a:p>
          <a:p>
            <a:pPr marL="82296" indent="0">
              <a:buNone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Hyper C-VAD (cyclophosphamide, vincristine, </a:t>
            </a:r>
            <a:r>
              <a:rPr lang="en-US" dirty="0" err="1"/>
              <a:t>adriamycin</a:t>
            </a:r>
            <a:r>
              <a:rPr lang="en-US" dirty="0"/>
              <a:t> and dexamethasone) regimen in combination with rituximab</a:t>
            </a:r>
            <a:r>
              <a:rPr lang="en-US" dirty="0" smtClean="0"/>
              <a:t>.</a:t>
            </a:r>
            <a:endParaRPr lang="en-US" dirty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Plus </a:t>
            </a:r>
            <a:r>
              <a:rPr lang="en-US" dirty="0"/>
              <a:t>high dose methotrexate and </a:t>
            </a:r>
            <a:r>
              <a:rPr lang="en-US" dirty="0" err="1"/>
              <a:t>cytarabine</a:t>
            </a:r>
            <a:r>
              <a:rPr lang="en-US" dirty="0" smtClean="0"/>
              <a:t>.</a:t>
            </a:r>
          </a:p>
          <a:p>
            <a:pPr marL="82296" indent="0">
              <a:buNone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err="1"/>
              <a:t>Bendamustine</a:t>
            </a:r>
            <a:r>
              <a:rPr lang="en-US" dirty="0"/>
              <a:t> + rituximab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68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8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68039"/>
              </p:ext>
            </p:extLst>
          </p:nvPr>
        </p:nvGraphicFramePr>
        <p:xfrm>
          <a:off x="1071040" y="1300457"/>
          <a:ext cx="7619680" cy="221842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09840"/>
                <a:gridCol w="3809840"/>
              </a:tblGrid>
              <a:tr h="813795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Precursor B-cell neoplasms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Precursor</a:t>
                      </a:r>
                      <a:r>
                        <a:rPr lang="en-US" b="0" baseline="0" dirty="0" smtClean="0"/>
                        <a:t> T-cell neoplasm</a:t>
                      </a:r>
                      <a:endParaRPr lang="en-US" b="0" dirty="0"/>
                    </a:p>
                  </a:txBody>
                  <a:tcPr/>
                </a:tc>
              </a:tr>
              <a:tr h="1404633">
                <a:tc>
                  <a:txBody>
                    <a:bodyPr/>
                    <a:lstStyle/>
                    <a:p>
                      <a:r>
                        <a:rPr lang="en-US" dirty="0" smtClean="0"/>
                        <a:t>Mature B-cell Neoplasms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mature T-cell and NK-cell lymphomas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2640" y="321289"/>
            <a:ext cx="7498080" cy="805658"/>
          </a:xfrm>
        </p:spPr>
        <p:txBody>
          <a:bodyPr/>
          <a:lstStyle/>
          <a:p>
            <a:r>
              <a:rPr lang="en-US" dirty="0" smtClean="0"/>
              <a:t>WHO classification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198754016"/>
              </p:ext>
            </p:extLst>
          </p:nvPr>
        </p:nvGraphicFramePr>
        <p:xfrm>
          <a:off x="492125" y="15875"/>
          <a:ext cx="70112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ight Arrow 19"/>
          <p:cNvSpPr/>
          <p:nvPr/>
        </p:nvSpPr>
        <p:spPr>
          <a:xfrm>
            <a:off x="1603376" y="5000625"/>
            <a:ext cx="2248408" cy="22225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20750" y="4586585"/>
            <a:ext cx="109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Exposure to antigen 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5905500" y="3885184"/>
            <a:ext cx="978408" cy="484632"/>
          </a:xfrm>
          <a:prstGeom prst="rightArrow">
            <a:avLst/>
          </a:prstGeom>
          <a:solidFill>
            <a:srgbClr val="3D51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6883908" y="3394837"/>
            <a:ext cx="2260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cells form the germinal </a:t>
            </a:r>
            <a:r>
              <a:rPr lang="en-US" dirty="0" err="1" smtClean="0"/>
              <a:t>centre</a:t>
            </a:r>
            <a:r>
              <a:rPr lang="en-US" dirty="0" smtClean="0"/>
              <a:t> and express </a:t>
            </a:r>
            <a:r>
              <a:rPr lang="en-US" dirty="0" err="1" smtClean="0"/>
              <a:t>sIg</a:t>
            </a:r>
            <a:r>
              <a:rPr lang="en-US" dirty="0" smtClean="0"/>
              <a:t> , CD10, BCL-6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7790434" y="4547542"/>
            <a:ext cx="484632" cy="453084"/>
          </a:xfrm>
          <a:prstGeom prst="downArrow">
            <a:avLst/>
          </a:prstGeom>
          <a:solidFill>
            <a:srgbClr val="3D51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92642" y="5000626"/>
            <a:ext cx="28513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 germinal </a:t>
            </a:r>
            <a:r>
              <a:rPr lang="en-US" dirty="0" err="1" smtClean="0"/>
              <a:t>centre</a:t>
            </a:r>
            <a:r>
              <a:rPr lang="en-US" dirty="0" smtClean="0"/>
              <a:t> memory B cells circulate in the peripheral blood and also in  the follicular marginal zones of LN, spleen and MALT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3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28149995"/>
              </p:ext>
            </p:extLst>
          </p:nvPr>
        </p:nvGraphicFramePr>
        <p:xfrm>
          <a:off x="825500" y="0"/>
          <a:ext cx="4667250" cy="665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85140941"/>
              </p:ext>
            </p:extLst>
          </p:nvPr>
        </p:nvGraphicFramePr>
        <p:xfrm>
          <a:off x="4826000" y="15874"/>
          <a:ext cx="4318000" cy="684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00624" y="3889376"/>
            <a:ext cx="4143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Germinal </a:t>
            </a:r>
            <a:r>
              <a:rPr lang="en-US" dirty="0" err="1" smtClean="0"/>
              <a:t>centre</a:t>
            </a:r>
            <a:r>
              <a:rPr lang="en-US" dirty="0" smtClean="0"/>
              <a:t> and Post germinal </a:t>
            </a:r>
            <a:r>
              <a:rPr lang="en-US" dirty="0" err="1" smtClean="0"/>
              <a:t>centre</a:t>
            </a:r>
            <a:r>
              <a:rPr lang="en-US" dirty="0" smtClean="0"/>
              <a:t> memory B cells circulate in the peripheral blood and also in  the follicular marginal zones of LN, spleen and MALT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4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4005466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eft Arrow 2"/>
          <p:cNvSpPr/>
          <p:nvPr/>
        </p:nvSpPr>
        <p:spPr>
          <a:xfrm>
            <a:off x="6731000" y="3551809"/>
            <a:ext cx="978408" cy="484632"/>
          </a:xfrm>
          <a:prstGeom prst="leftArrow">
            <a:avLst/>
          </a:prstGeom>
          <a:solidFill>
            <a:srgbClr val="3D51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81493" y="3514209"/>
            <a:ext cx="136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Exposure to antigen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1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3321</TotalTime>
  <Words>2445</Words>
  <Application>Microsoft Macintosh PowerPoint</Application>
  <PresentationFormat>On-screen Show (4:3)</PresentationFormat>
  <Paragraphs>460</Paragraphs>
  <Slides>53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Solstice</vt:lpstr>
      <vt:lpstr>NON-HODGKINS LYMPHOMA</vt:lpstr>
      <vt:lpstr>Definition </vt:lpstr>
      <vt:lpstr>PowerPoint Presentation</vt:lpstr>
      <vt:lpstr>PowerPoint Presentation</vt:lpstr>
      <vt:lpstr>Classification </vt:lpstr>
      <vt:lpstr>WHO classification </vt:lpstr>
      <vt:lpstr>PowerPoint Presentation</vt:lpstr>
      <vt:lpstr>PowerPoint Presentation</vt:lpstr>
      <vt:lpstr>PowerPoint Presentation</vt:lpstr>
      <vt:lpstr>Clinical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</vt:lpstr>
      <vt:lpstr>PowerPoint Presentation</vt:lpstr>
      <vt:lpstr>PowerPoint Presentation</vt:lpstr>
      <vt:lpstr>PowerPoint Presentation</vt:lpstr>
      <vt:lpstr>PowerPoint Presentation</vt:lpstr>
      <vt:lpstr>Subtyping of NHL</vt:lpstr>
      <vt:lpstr>Normal lymph node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B-lineage lymphomas</vt:lpstr>
      <vt:lpstr>Mature B-cell lymphomas</vt:lpstr>
      <vt:lpstr>DLBCL</vt:lpstr>
      <vt:lpstr>PowerPoint Presentation</vt:lpstr>
      <vt:lpstr>PowerPoint Presentation</vt:lpstr>
      <vt:lpstr>PowerPoint Presentation</vt:lpstr>
      <vt:lpstr>PowerPoint Presentation</vt:lpstr>
      <vt:lpstr>T-lineage lymphomas</vt:lpstr>
      <vt:lpstr>PowerPoint Presentation</vt:lpstr>
      <vt:lpstr>PowerPoint Presentation</vt:lpstr>
      <vt:lpstr>Staging </vt:lpstr>
      <vt:lpstr>PowerPoint Presentation</vt:lpstr>
      <vt:lpstr>PowerPoint Presentation</vt:lpstr>
      <vt:lpstr>Treatment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NON-HODGKINS LYMPHOMA</dc:title>
  <dc:creator>vaishali bhagwat</dc:creator>
  <cp:lastModifiedBy>vaishali bhagwat</cp:lastModifiedBy>
  <cp:revision>60</cp:revision>
  <dcterms:created xsi:type="dcterms:W3CDTF">2018-10-12T15:28:43Z</dcterms:created>
  <dcterms:modified xsi:type="dcterms:W3CDTF">2018-10-17T03:56:42Z</dcterms:modified>
</cp:coreProperties>
</file>